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9"/>
  </p:notesMasterIdLst>
  <p:sldIdLst>
    <p:sldId id="256" r:id="rId2"/>
    <p:sldId id="342" r:id="rId3"/>
    <p:sldId id="352" r:id="rId4"/>
    <p:sldId id="350" r:id="rId5"/>
    <p:sldId id="351" r:id="rId6"/>
    <p:sldId id="353" r:id="rId7"/>
    <p:sldId id="344"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06"/>
    <a:srgbClr val="DB322A"/>
    <a:srgbClr val="FFFFFF"/>
    <a:srgbClr val="000000"/>
    <a:srgbClr val="133369"/>
    <a:srgbClr val="20307A"/>
    <a:srgbClr val="201966"/>
    <a:srgbClr val="203479"/>
    <a:srgbClr val="203066"/>
    <a:srgbClr val="9A0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snapToObjects="1">
      <p:cViewPr varScale="1">
        <p:scale>
          <a:sx n="114" d="100"/>
          <a:sy n="114" d="100"/>
        </p:scale>
        <p:origin x="47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2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28D8B-7B36-344D-B637-85B5A2C3C01A}" type="datetimeFigureOut">
              <a:rPr lang="nb-NO" smtClean="0"/>
              <a:t>23.04.2019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Garamond" charset="0"/>
        <a:ea typeface="Garamond" charset="0"/>
        <a:cs typeface="Garamond" charset="0"/>
      </a:defRPr>
    </a:lvl1pPr>
    <a:lvl2pPr marL="457200" algn="l" defTabSz="914400" rtl="0" eaLnBrk="1" latinLnBrk="0" hangingPunct="1">
      <a:defRPr sz="2400" kern="1200">
        <a:solidFill>
          <a:schemeClr val="tx1"/>
        </a:solidFill>
        <a:latin typeface="Garamond" charset="0"/>
        <a:ea typeface="Garamond" charset="0"/>
        <a:cs typeface="Garamond" charset="0"/>
      </a:defRPr>
    </a:lvl2pPr>
    <a:lvl3pPr marL="914400" algn="l" defTabSz="914400" rtl="0" eaLnBrk="1" latinLnBrk="0" hangingPunct="1">
      <a:defRPr sz="2400" kern="1200">
        <a:solidFill>
          <a:schemeClr val="tx1"/>
        </a:solidFill>
        <a:latin typeface="Garamond" charset="0"/>
        <a:ea typeface="Garamond" charset="0"/>
        <a:cs typeface="Garamond" charset="0"/>
      </a:defRPr>
    </a:lvl3pPr>
    <a:lvl4pPr marL="1371600" algn="l" defTabSz="914400" rtl="0" eaLnBrk="1" latinLnBrk="0" hangingPunct="1">
      <a:defRPr sz="2400" kern="1200">
        <a:solidFill>
          <a:schemeClr val="tx1"/>
        </a:solidFill>
        <a:latin typeface="Garamond" charset="0"/>
        <a:ea typeface="Garamond" charset="0"/>
        <a:cs typeface="Garamond" charset="0"/>
      </a:defRPr>
    </a:lvl4pPr>
    <a:lvl5pPr marL="1828800" algn="l" defTabSz="914400" rtl="0" eaLnBrk="1" latinLnBrk="0" hangingPunct="1">
      <a:defRPr sz="2400"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FDD5555-5873-C344-BF70-7CBB8FF49E8A}" type="slidenum">
              <a:rPr lang="nb-NO" smtClean="0"/>
              <a:t>1</a:t>
            </a:fld>
            <a:endParaRPr lang="nb-NO"/>
          </a:p>
        </p:txBody>
      </p:sp>
    </p:spTree>
    <p:extLst>
      <p:ext uri="{BB962C8B-B14F-4D97-AF65-F5344CB8AC3E}">
        <p14:creationId xmlns:p14="http://schemas.microsoft.com/office/powerpoint/2010/main" val="1169607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uten bild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9F6FB83-A012-0B4C-94E5-ECD2E6A44C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782" y="453616"/>
            <a:ext cx="628036" cy="728009"/>
          </a:xfrm>
          <a:prstGeom prst="rect">
            <a:avLst/>
          </a:prstGeom>
        </p:spPr>
      </p:pic>
      <p:pic>
        <p:nvPicPr>
          <p:cNvPr id="6" name="Bilde 5">
            <a:extLst>
              <a:ext uri="{FF2B5EF4-FFF2-40B4-BE49-F238E27FC236}">
                <a16:creationId xmlns:a16="http://schemas.microsoft.com/office/drawing/2014/main" id="{150F4748-AED7-DE49-9E14-AC36DD0188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3136" t="1783" r="-3" b="-15317"/>
          <a:stretch/>
        </p:blipFill>
        <p:spPr>
          <a:xfrm>
            <a:off x="0" y="1776299"/>
            <a:ext cx="1076487" cy="3840728"/>
          </a:xfrm>
          <a:prstGeom prst="rect">
            <a:avLst/>
          </a:prstGeom>
        </p:spPr>
      </p:pic>
      <p:sp>
        <p:nvSpPr>
          <p:cNvPr id="7" name="Tittel 1"/>
          <p:cNvSpPr>
            <a:spLocks noGrp="1"/>
          </p:cNvSpPr>
          <p:nvPr>
            <p:ph type="ctrTitle"/>
          </p:nvPr>
        </p:nvSpPr>
        <p:spPr>
          <a:xfrm>
            <a:off x="1813751" y="2253526"/>
            <a:ext cx="9226031" cy="911941"/>
          </a:xfrm>
        </p:spPr>
        <p:txBody>
          <a:bodyPr anchor="b">
            <a:normAutofit/>
          </a:bodyPr>
          <a:lstStyle>
            <a:lvl1pPr algn="l">
              <a:defRPr sz="4800"/>
            </a:lvl1pPr>
          </a:lstStyle>
          <a:p>
            <a:r>
              <a:rPr lang="nb-NO"/>
              <a:t>Klikk for å redigere tittelstil</a:t>
            </a:r>
            <a:endParaRPr lang="nb-NO" dirty="0"/>
          </a:p>
        </p:txBody>
      </p:sp>
      <p:sp>
        <p:nvSpPr>
          <p:cNvPr id="9"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1813752" y="3165467"/>
            <a:ext cx="9226030" cy="1027240"/>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7069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heving av enkeltor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50F4748-AED7-DE49-9E14-AC36DD018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3136" t="1783" r="-3" b="-15317"/>
          <a:stretch/>
        </p:blipFill>
        <p:spPr>
          <a:xfrm>
            <a:off x="0" y="1776299"/>
            <a:ext cx="1076487" cy="3840728"/>
          </a:xfrm>
          <a:prstGeom prst="rect">
            <a:avLst/>
          </a:prstGeom>
        </p:spPr>
      </p:pic>
      <p:sp>
        <p:nvSpPr>
          <p:cNvPr id="7" name="Tittel 1"/>
          <p:cNvSpPr>
            <a:spLocks noGrp="1"/>
          </p:cNvSpPr>
          <p:nvPr>
            <p:ph type="ctrTitle"/>
          </p:nvPr>
        </p:nvSpPr>
        <p:spPr>
          <a:xfrm>
            <a:off x="1635735" y="2596426"/>
            <a:ext cx="10022865" cy="911941"/>
          </a:xfrm>
        </p:spPr>
        <p:txBody>
          <a:bodyPr anchor="b">
            <a:normAutofit/>
          </a:bodyPr>
          <a:lstStyle>
            <a:lvl1pPr algn="ctr">
              <a:defRPr sz="4800">
                <a:solidFill>
                  <a:srgbClr val="DB322A"/>
                </a:solidFill>
              </a:defRPr>
            </a:lvl1pPr>
          </a:lstStyle>
          <a:p>
            <a:r>
              <a:rPr lang="nb-NO"/>
              <a:t>Klikk for å redigere tittelstil</a:t>
            </a:r>
            <a:endParaRPr lang="nb-NO"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foto boks høyre">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ikonet for å legge til et bilde</a:t>
            </a:r>
            <a:endParaRPr lang="nb-NO" dirty="0"/>
          </a:p>
        </p:txBody>
      </p:sp>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innhold 3">
            <a:extLst>
              <a:ext uri="{FF2B5EF4-FFF2-40B4-BE49-F238E27FC236}">
                <a16:creationId xmlns:a16="http://schemas.microsoft.com/office/drawing/2014/main" id="{2AA1BD41-7AE6-8A4E-A47D-B6698FA88893}"/>
              </a:ext>
            </a:extLst>
          </p:cNvPr>
          <p:cNvSpPr>
            <a:spLocks noGrp="1"/>
          </p:cNvSpPr>
          <p:nvPr>
            <p:ph sz="half" idx="12" hasCustomPrompt="1"/>
          </p:nvPr>
        </p:nvSpPr>
        <p:spPr>
          <a:xfrm>
            <a:off x="6248581" y="828470"/>
            <a:ext cx="5314154" cy="5201060"/>
          </a:xfrm>
          <a:prstGeom prst="rect">
            <a:avLst/>
          </a:prstGeom>
          <a:solidFill>
            <a:srgbClr val="FFFFFF">
              <a:alpha val="74902"/>
            </a:srgbClr>
          </a:solidFill>
        </p:spPr>
        <p:txBody>
          <a:bodyPr anchor="ctr">
            <a:normAutofit/>
          </a:bodyPr>
          <a:lstStyle>
            <a:lvl1pPr marL="0" indent="0" algn="ctr">
              <a:buNone/>
              <a:defRPr sz="5000" b="1">
                <a:solidFill>
                  <a:sysClr val="windowText" lastClr="000000"/>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Tree>
    <p:extLst>
      <p:ext uri="{BB962C8B-B14F-4D97-AF65-F5344CB8AC3E}">
        <p14:creationId xmlns:p14="http://schemas.microsoft.com/office/powerpoint/2010/main" val="211967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ikonet for å legge til et bilde</a:t>
            </a:r>
            <a:endParaRPr lang="nb-NO" dirty="0"/>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foto m/ boks venstr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2192000" cy="6858000"/>
          </a:xfrm>
        </p:spPr>
        <p:txBody>
          <a:bodyPr lIns="0" tIns="0" rIns="0" bIns="0" anchor="t" anchorCtr="0">
            <a:normAutofit/>
          </a:bodyPr>
          <a:lstStyle>
            <a:lvl1pPr marL="0" indent="0" algn="ctr">
              <a:buNone/>
              <a:defRPr/>
            </a:lvl1pPr>
          </a:lstStyle>
          <a:p>
            <a:r>
              <a:rPr lang="nb-NO"/>
              <a:t>Klikk ikonet for å legge til et bilde</a:t>
            </a:r>
            <a:endParaRPr lang="en-US" dirty="0"/>
          </a:p>
        </p:txBody>
      </p:sp>
      <p:sp>
        <p:nvSpPr>
          <p:cNvPr id="8" name="Title 1"/>
          <p:cNvSpPr>
            <a:spLocks noGrp="1"/>
          </p:cNvSpPr>
          <p:nvPr>
            <p:ph type="ctrTitle" hasCustomPrompt="1"/>
          </p:nvPr>
        </p:nvSpPr>
        <p:spPr>
          <a:xfrm>
            <a:off x="587058" y="601472"/>
            <a:ext cx="5508943" cy="5608320"/>
          </a:xfrm>
          <a:solidFill>
            <a:schemeClr val="tx1">
              <a:alpha val="80000"/>
            </a:schemeClr>
          </a:solidFill>
        </p:spPr>
        <p:txBody>
          <a:bodyPr lIns="256032" tIns="182880" rIns="255600" bIns="0" anchor="t">
            <a:noAutofit/>
          </a:bodyPr>
          <a:lstStyle>
            <a:lvl1pPr algn="l">
              <a:defRPr sz="5333" b="1" baseline="0">
                <a:solidFill>
                  <a:schemeClr val="bg1"/>
                </a:solidFill>
              </a:defRPr>
            </a:lvl1pPr>
          </a:lstStyle>
          <a:p>
            <a:r>
              <a:rPr lang="nb-NO" dirty="0"/>
              <a:t>Tekst </a:t>
            </a:r>
          </a:p>
        </p:txBody>
      </p:sp>
      <p:sp>
        <p:nvSpPr>
          <p:cNvPr id="7" name="Content Placeholder 2"/>
          <p:cNvSpPr>
            <a:spLocks noGrp="1"/>
          </p:cNvSpPr>
          <p:nvPr>
            <p:ph sz="quarter" idx="14"/>
          </p:nvPr>
        </p:nvSpPr>
        <p:spPr>
          <a:xfrm>
            <a:off x="995691" y="1794334"/>
            <a:ext cx="4727496" cy="4145281"/>
          </a:xfrm>
        </p:spPr>
        <p:txBody>
          <a:bodyPr anchor="t">
            <a:normAutofit/>
          </a:bodyPr>
          <a:lstStyle>
            <a:lvl1pPr marL="365751" indent="-365751">
              <a:buClr>
                <a:schemeClr val="bg1"/>
              </a:buClr>
              <a:buFont typeface="Arial" pitchFamily="34" charset="0"/>
              <a:buChar char="•"/>
              <a:defRPr sz="2933" i="1">
                <a:solidFill>
                  <a:schemeClr val="bg1"/>
                </a:solidFill>
                <a:latin typeface="Garamond" charset="0"/>
                <a:ea typeface="Garamond" charset="0"/>
                <a:cs typeface="Garamond" charset="0"/>
              </a:defRPr>
            </a:lvl1pPr>
            <a:lvl2pPr marL="731502" indent="-365751">
              <a:buClr>
                <a:schemeClr val="bg1"/>
              </a:buClr>
              <a:buFont typeface="Arial" pitchFamily="34" charset="0"/>
              <a:buChar char="•"/>
              <a:defRPr sz="2933" i="1">
                <a:solidFill>
                  <a:schemeClr val="bg1"/>
                </a:solidFill>
                <a:latin typeface="Garamond" charset="0"/>
                <a:ea typeface="Garamond" charset="0"/>
                <a:cs typeface="Garamond" charset="0"/>
              </a:defRPr>
            </a:lvl2pPr>
            <a:lvl3pPr marL="1097253" indent="-365751">
              <a:buClr>
                <a:schemeClr val="bg1"/>
              </a:buClr>
              <a:buFont typeface="Arial" pitchFamily="34" charset="0"/>
              <a:buChar char="•"/>
              <a:defRPr sz="2933" i="1">
                <a:solidFill>
                  <a:schemeClr val="bg1"/>
                </a:solidFill>
                <a:latin typeface="Garamond" charset="0"/>
                <a:ea typeface="Garamond" charset="0"/>
                <a:cs typeface="Garamond" charset="0"/>
              </a:defRPr>
            </a:lvl3pPr>
            <a:lvl4pPr marL="365751" indent="-365751">
              <a:buClr>
                <a:schemeClr val="accent4"/>
              </a:buClr>
              <a:buFont typeface="Arial" pitchFamily="34" charset="0"/>
              <a:buChar char="•"/>
              <a:defRPr sz="2933">
                <a:latin typeface="+mj-lt"/>
              </a:defRPr>
            </a:lvl4pPr>
            <a:lvl5pPr marL="365751" indent="-365751">
              <a:buClr>
                <a:schemeClr val="accent4"/>
              </a:buClr>
              <a:buFont typeface="Arial" pitchFamily="34" charset="0"/>
              <a:buChar char="•"/>
              <a:defRPr sz="2933">
                <a:latin typeface="+mj-lt"/>
              </a:defRPr>
            </a:lvl5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186570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lforside">
    <p:spTree>
      <p:nvGrpSpPr>
        <p:cNvPr id="1" name=""/>
        <p:cNvGrpSpPr/>
        <p:nvPr/>
      </p:nvGrpSpPr>
      <p:grpSpPr>
        <a:xfrm>
          <a:off x="0" y="0"/>
          <a:ext cx="0" cy="0"/>
          <a:chOff x="0" y="0"/>
          <a:chExt cx="0" cy="0"/>
        </a:xfrm>
      </p:grpSpPr>
      <p:sp>
        <p:nvSpPr>
          <p:cNvPr id="15" name="Title 1"/>
          <p:cNvSpPr>
            <a:spLocks noGrp="1"/>
          </p:cNvSpPr>
          <p:nvPr>
            <p:ph type="ctrTitle"/>
          </p:nvPr>
        </p:nvSpPr>
        <p:spPr>
          <a:xfrm>
            <a:off x="908048" y="1353996"/>
            <a:ext cx="10363200" cy="697541"/>
          </a:xfrm>
        </p:spPr>
        <p:txBody>
          <a:bodyPr tIns="0" bIns="0">
            <a:noAutofit/>
          </a:bodyPr>
          <a:lstStyle>
            <a:lvl1pPr algn="l">
              <a:defRPr sz="4000" b="1">
                <a:solidFill>
                  <a:schemeClr val="tx1"/>
                </a:solidFill>
                <a:latin typeface="Gill Sans" charset="0"/>
                <a:ea typeface="Gill Sans" charset="0"/>
                <a:cs typeface="Gill Sans" charset="0"/>
              </a:defRPr>
            </a:lvl1pPr>
          </a:lstStyle>
          <a:p>
            <a:r>
              <a:rPr lang="nb-NO"/>
              <a:t>Klikk for å redigere tittelstil</a:t>
            </a:r>
            <a:endParaRPr lang="nb-NO" dirty="0"/>
          </a:p>
        </p:txBody>
      </p:sp>
      <p:sp>
        <p:nvSpPr>
          <p:cNvPr id="16" name="Subtitle 2"/>
          <p:cNvSpPr>
            <a:spLocks noGrp="1"/>
          </p:cNvSpPr>
          <p:nvPr>
            <p:ph type="subTitle" idx="1" hasCustomPrompt="1"/>
          </p:nvPr>
        </p:nvSpPr>
        <p:spPr>
          <a:xfrm>
            <a:off x="908048" y="2051537"/>
            <a:ext cx="10363200" cy="683184"/>
          </a:xfrm>
        </p:spPr>
        <p:txBody>
          <a:bodyPr tIns="0" bIns="0">
            <a:noAutofit/>
          </a:bodyPr>
          <a:lstStyle>
            <a:lvl1pPr marL="609585" indent="-609585" algn="l">
              <a:spcBef>
                <a:spcPts val="0"/>
              </a:spcBef>
              <a:buClr>
                <a:srgbClr val="FF0506"/>
              </a:buClr>
              <a:buFont typeface="Arial" panose="020B0604020202020204" pitchFamily="34" charset="0"/>
              <a:buChar char="•"/>
              <a:defRPr sz="3467" b="0">
                <a:solidFill>
                  <a:srgbClr val="333F48"/>
                </a:solidFill>
                <a:latin typeface="Garamond" charset="0"/>
                <a:ea typeface="Garamond" charset="0"/>
                <a:cs typeface="Garamond"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nb-NO" dirty="0"/>
              <a:t>Klikk for å redigere tekststiler i malen</a:t>
            </a:r>
          </a:p>
        </p:txBody>
      </p:sp>
      <p:sp>
        <p:nvSpPr>
          <p:cNvPr id="8" name="Rectangle 7"/>
          <p:cNvSpPr/>
          <p:nvPr userDrawn="1"/>
        </p:nvSpPr>
        <p:spPr>
          <a:xfrm>
            <a:off x="-12701" y="5600702"/>
            <a:ext cx="12204700" cy="1300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srgbClr val="009639"/>
              </a:solidFill>
            </a:endParaRPr>
          </a:p>
        </p:txBody>
      </p:sp>
    </p:spTree>
    <p:extLst>
      <p:ext uri="{BB962C8B-B14F-4D97-AF65-F5344CB8AC3E}">
        <p14:creationId xmlns:p14="http://schemas.microsoft.com/office/powerpoint/2010/main" val="101924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17414"/>
          </a:xfrm>
          <a:prstGeom prst="rect">
            <a:avLst/>
          </a:prstGeom>
        </p:spPr>
        <p:txBody>
          <a:bodyPr anchor="ctr"/>
          <a:lstStyle>
            <a:lvl1pPr marL="0" indent="0" algn="ctr">
              <a:buNone/>
              <a:defRPr b="0">
                <a:latin typeface="Arial" charset="0"/>
                <a:ea typeface="Arial" charset="0"/>
                <a:cs typeface="Arial" charset="0"/>
              </a:defRPr>
            </a:lvl1pPr>
          </a:lstStyle>
          <a:p>
            <a:r>
              <a:rPr lang="nb-NO"/>
              <a:t>Klikk ikonet for å legge til et bilde</a:t>
            </a:r>
            <a:endParaRPr lang="nb-NO" dirty="0"/>
          </a:p>
        </p:txBody>
      </p:sp>
      <p:sp>
        <p:nvSpPr>
          <p:cNvPr id="2" name="Tittel 1"/>
          <p:cNvSpPr>
            <a:spLocks noGrp="1"/>
          </p:cNvSpPr>
          <p:nvPr>
            <p:ph type="ctrTitle"/>
          </p:nvPr>
        </p:nvSpPr>
        <p:spPr>
          <a:xfrm>
            <a:off x="618259" y="4990014"/>
            <a:ext cx="10035927" cy="939721"/>
          </a:xfrm>
        </p:spPr>
        <p:txBody>
          <a:bodyPr anchor="b">
            <a:normAutofit/>
          </a:bodyPr>
          <a:lstStyle>
            <a:lvl1pPr algn="l">
              <a:defRPr sz="4000"/>
            </a:lvl1pPr>
          </a:lstStyle>
          <a:p>
            <a:r>
              <a:rPr lang="nb-NO"/>
              <a:t>Klikk for å redigere tittelstil</a:t>
            </a:r>
            <a:endParaRPr lang="nb-NO" dirty="0"/>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60" y="5929736"/>
            <a:ext cx="10035926" cy="568483"/>
          </a:xfrm>
          <a:prstGeom prst="rect">
            <a:avLst/>
          </a:prstGeo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a:extLst>
              <a:ext uri="{FF2B5EF4-FFF2-40B4-BE49-F238E27FC236}">
                <a16:creationId xmlns:a16="http://schemas.microsoft.com/office/drawing/2014/main" id="{49F6FB83-A012-0B4C-94E5-ECD2E6A44C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4327" y="5136229"/>
            <a:ext cx="915898" cy="1061694"/>
          </a:xfrm>
          <a:prstGeom prst="rect">
            <a:avLst/>
          </a:prstGeom>
        </p:spPr>
      </p:pic>
      <p:pic>
        <p:nvPicPr>
          <p:cNvPr id="10" name="Bilde 9">
            <a:extLst>
              <a:ext uri="{FF2B5EF4-FFF2-40B4-BE49-F238E27FC236}">
                <a16:creationId xmlns:a16="http://schemas.microsoft.com/office/drawing/2014/main" id="{84DCA5A0-DAAF-8A4D-BBAC-52733E0047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1993"/>
          <a:stretch/>
        </p:blipFill>
        <p:spPr>
          <a:xfrm>
            <a:off x="-9831" y="1750175"/>
            <a:ext cx="1086198" cy="3312891"/>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sp>
        <p:nvSpPr>
          <p:cNvPr id="4" name="Rektangel 3"/>
          <p:cNvSpPr/>
          <p:nvPr userDrawn="1"/>
        </p:nvSpPr>
        <p:spPr>
          <a:xfrm>
            <a:off x="-9831" y="0"/>
            <a:ext cx="12201831" cy="6858000"/>
          </a:xfrm>
          <a:prstGeom prst="rect">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9782" y="453616"/>
            <a:ext cx="628036" cy="728009"/>
          </a:xfrm>
          <a:prstGeom prst="rect">
            <a:avLst/>
          </a:prstGeom>
        </p:spPr>
      </p:pic>
      <p:sp>
        <p:nvSpPr>
          <p:cNvPr id="2" name="Tittel 1"/>
          <p:cNvSpPr>
            <a:spLocks noGrp="1"/>
          </p:cNvSpPr>
          <p:nvPr>
            <p:ph type="title"/>
          </p:nvPr>
        </p:nvSpPr>
        <p:spPr>
          <a:xfrm>
            <a:off x="1912092" y="610932"/>
            <a:ext cx="9452593" cy="2852737"/>
          </a:xfrm>
        </p:spPr>
        <p:txBody>
          <a:bodyPr anchor="b">
            <a:normAutofit/>
          </a:bodyPr>
          <a:lstStyle>
            <a:lvl1pPr algn="ctr">
              <a:defRPr sz="48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1907176" y="3620985"/>
            <a:ext cx="9452593"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pic>
        <p:nvPicPr>
          <p:cNvPr id="10" name="Bilde 9">
            <a:extLst>
              <a:ext uri="{FF2B5EF4-FFF2-40B4-BE49-F238E27FC236}">
                <a16:creationId xmlns:a16="http://schemas.microsoft.com/office/drawing/2014/main" id="{84DCA5A0-DAAF-8A4D-BBAC-52733E0047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1993"/>
          <a:stretch/>
        </p:blipFill>
        <p:spPr>
          <a:xfrm>
            <a:off x="-9831" y="1750175"/>
            <a:ext cx="1086198" cy="3312891"/>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ks venst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2F7F58A-510C-2D43-8737-525421A2C421}"/>
              </a:ext>
            </a:extLst>
          </p:cNvPr>
          <p:cNvSpPr/>
          <p:nvPr userDrawn="1"/>
        </p:nvSpPr>
        <p:spPr>
          <a:xfrm>
            <a:off x="696734" y="872613"/>
            <a:ext cx="5314154" cy="52010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84DCA5A0-DAAF-8A4D-BBAC-52733E0047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5616"/>
          <a:stretch/>
        </p:blipFill>
        <p:spPr>
          <a:xfrm>
            <a:off x="665283" y="1750175"/>
            <a:ext cx="411083" cy="3312891"/>
          </a:xfrm>
          <a:prstGeom prst="rect">
            <a:avLst/>
          </a:prstGeom>
        </p:spPr>
      </p:pic>
      <p:sp>
        <p:nvSpPr>
          <p:cNvPr id="11" name="Plassholder for innhold 3">
            <a:extLst>
              <a:ext uri="{FF2B5EF4-FFF2-40B4-BE49-F238E27FC236}">
                <a16:creationId xmlns:a16="http://schemas.microsoft.com/office/drawing/2014/main" id="{24105AA8-977A-8A43-8D3A-371E328A04C7}"/>
              </a:ext>
            </a:extLst>
          </p:cNvPr>
          <p:cNvSpPr>
            <a:spLocks noGrp="1"/>
          </p:cNvSpPr>
          <p:nvPr>
            <p:ph sz="half" idx="2" hasCustomPrompt="1"/>
          </p:nvPr>
        </p:nvSpPr>
        <p:spPr>
          <a:xfrm>
            <a:off x="6333522" y="872613"/>
            <a:ext cx="5314154" cy="5201060"/>
          </a:xfrm>
          <a:prstGeom prst="rect">
            <a:avLst/>
          </a:prstGeom>
          <a:noFill/>
        </p:spPr>
        <p:txBody>
          <a:bodyPr anchor="ctr">
            <a:normAutofit/>
          </a:bodyPr>
          <a:lstStyle>
            <a:lvl1pPr marL="685800" indent="-685800" algn="l">
              <a:buFont typeface="Arial" charset="0"/>
              <a:buChar char="•"/>
              <a:defRPr sz="5000" b="0" i="0">
                <a:solidFill>
                  <a:schemeClr val="tx1"/>
                </a:solidFill>
                <a:latin typeface="Gill Sans" charset="0"/>
                <a:ea typeface="Gill Sans" charset="0"/>
                <a:cs typeface="Gill Sans"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12" name="Plassholder for innhold 3">
            <a:extLst>
              <a:ext uri="{FF2B5EF4-FFF2-40B4-BE49-F238E27FC236}">
                <a16:creationId xmlns:a16="http://schemas.microsoft.com/office/drawing/2014/main" id="{2AA1BD41-7AE6-8A4E-A47D-B6698FA88893}"/>
              </a:ext>
            </a:extLst>
          </p:cNvPr>
          <p:cNvSpPr>
            <a:spLocks noGrp="1"/>
          </p:cNvSpPr>
          <p:nvPr>
            <p:ph sz="half" idx="10" hasCustomPrompt="1"/>
          </p:nvPr>
        </p:nvSpPr>
        <p:spPr>
          <a:xfrm>
            <a:off x="696734" y="872613"/>
            <a:ext cx="5314154" cy="5201060"/>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Tree>
    <p:extLst>
      <p:ext uri="{BB962C8B-B14F-4D97-AF65-F5344CB8AC3E}">
        <p14:creationId xmlns:p14="http://schemas.microsoft.com/office/powerpoint/2010/main" val="23199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 deler m/ farge høyr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7D77DA3-3AFE-ED44-BB8C-2CB5B4C5AD36}"/>
              </a:ext>
            </a:extLst>
          </p:cNvPr>
          <p:cNvSpPr/>
          <p:nvPr userDrawn="1"/>
        </p:nvSpPr>
        <p:spPr>
          <a:xfrm>
            <a:off x="6333522" y="872613"/>
            <a:ext cx="5314154" cy="52010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lassholder for innhold 3">
            <a:extLst>
              <a:ext uri="{FF2B5EF4-FFF2-40B4-BE49-F238E27FC236}">
                <a16:creationId xmlns:a16="http://schemas.microsoft.com/office/drawing/2014/main" id="{16854803-BD58-CB44-9D1D-5D2BF644EDB5}"/>
              </a:ext>
            </a:extLst>
          </p:cNvPr>
          <p:cNvSpPr>
            <a:spLocks noGrp="1"/>
          </p:cNvSpPr>
          <p:nvPr>
            <p:ph sz="half" idx="2" hasCustomPrompt="1"/>
          </p:nvPr>
        </p:nvSpPr>
        <p:spPr>
          <a:xfrm>
            <a:off x="6333522" y="872613"/>
            <a:ext cx="5314154" cy="5201060"/>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6" name="Plassholder for innhold 3">
            <a:extLst>
              <a:ext uri="{FF2B5EF4-FFF2-40B4-BE49-F238E27FC236}">
                <a16:creationId xmlns:a16="http://schemas.microsoft.com/office/drawing/2014/main" id="{24105AA8-977A-8A43-8D3A-371E328A04C7}"/>
              </a:ext>
            </a:extLst>
          </p:cNvPr>
          <p:cNvSpPr>
            <a:spLocks noGrp="1"/>
          </p:cNvSpPr>
          <p:nvPr>
            <p:ph sz="half" idx="10" hasCustomPrompt="1"/>
          </p:nvPr>
        </p:nvSpPr>
        <p:spPr>
          <a:xfrm>
            <a:off x="1076486" y="872613"/>
            <a:ext cx="4845303" cy="5201060"/>
          </a:xfrm>
          <a:prstGeom prst="rect">
            <a:avLst/>
          </a:prstGeom>
          <a:noFill/>
        </p:spPr>
        <p:txBody>
          <a:bodyPr anchor="ctr">
            <a:normAutofit/>
          </a:bodyPr>
          <a:lstStyle>
            <a:lvl1pPr marL="685800" marR="0" indent="-685800" algn="l" defTabSz="914400" rtl="0" eaLnBrk="1" fontAlgn="auto" latinLnBrk="0" hangingPunct="1">
              <a:lnSpc>
                <a:spcPct val="90000"/>
              </a:lnSpc>
              <a:spcBef>
                <a:spcPts val="1000"/>
              </a:spcBef>
              <a:spcAft>
                <a:spcPts val="0"/>
              </a:spcAft>
              <a:buClrTx/>
              <a:buSzTx/>
              <a:buFont typeface="Arial" charset="0"/>
              <a:buChar char="•"/>
              <a:tabLst/>
              <a:defRPr sz="5000" b="0" i="0">
                <a:solidFill>
                  <a:schemeClr val="tx1"/>
                </a:solidFill>
                <a:latin typeface="Gill Sans" charset="0"/>
                <a:ea typeface="Gill Sans" charset="0"/>
                <a:cs typeface="Gill Sans"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pic>
        <p:nvPicPr>
          <p:cNvPr id="7" name="Bilde 6">
            <a:extLst>
              <a:ext uri="{FF2B5EF4-FFF2-40B4-BE49-F238E27FC236}">
                <a16:creationId xmlns:a16="http://schemas.microsoft.com/office/drawing/2014/main" id="{150F4748-AED7-DE49-9E14-AC36DD018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3136" t="1783" r="-3" b="-15317"/>
          <a:stretch/>
        </p:blipFill>
        <p:spPr>
          <a:xfrm>
            <a:off x="0" y="1776299"/>
            <a:ext cx="1076487" cy="3840728"/>
          </a:xfrm>
          <a:prstGeom prst="rect">
            <a:avLst/>
          </a:prstGeom>
        </p:spPr>
      </p:pic>
    </p:spTree>
    <p:extLst>
      <p:ext uri="{BB962C8B-B14F-4D97-AF65-F5344CB8AC3E}">
        <p14:creationId xmlns:p14="http://schemas.microsoft.com/office/powerpoint/2010/main" val="72513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innhold rø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92CF51F-427D-AB47-BBC4-23C80066FF91}"/>
              </a:ext>
            </a:extLst>
          </p:cNvPr>
          <p:cNvSpPr/>
          <p:nvPr userDrawn="1"/>
        </p:nvSpPr>
        <p:spPr>
          <a:xfrm>
            <a:off x="-67733" y="0"/>
            <a:ext cx="12259733" cy="6858000"/>
          </a:xfrm>
          <a:prstGeom prst="rect">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a:p>
        </p:txBody>
      </p:sp>
      <p:sp>
        <p:nvSpPr>
          <p:cNvPr id="11" name="Tittel 1">
            <a:extLst>
              <a:ext uri="{FF2B5EF4-FFF2-40B4-BE49-F238E27FC236}">
                <a16:creationId xmlns:a16="http://schemas.microsoft.com/office/drawing/2014/main" id="{66AA460B-A23D-2F42-B7F4-89A0A21DD125}"/>
              </a:ext>
            </a:extLst>
          </p:cNvPr>
          <p:cNvSpPr>
            <a:spLocks noGrp="1"/>
          </p:cNvSpPr>
          <p:nvPr>
            <p:ph type="title"/>
          </p:nvPr>
        </p:nvSpPr>
        <p:spPr>
          <a:xfrm>
            <a:off x="1648096" y="1606041"/>
            <a:ext cx="9716589" cy="728945"/>
          </a:xfrm>
        </p:spPr>
        <p:txBody>
          <a:bodyPr/>
          <a:lstStyle>
            <a:lvl1pPr algn="l">
              <a:defRPr b="1" i="0" u="none">
                <a:solidFill>
                  <a:schemeClr val="bg1"/>
                </a:solidFill>
              </a:defRPr>
            </a:lvl1p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DCF548-C84B-9241-82A4-BACEF75F8B51}"/>
              </a:ext>
            </a:extLst>
          </p:cNvPr>
          <p:cNvSpPr>
            <a:spLocks noGrp="1"/>
          </p:cNvSpPr>
          <p:nvPr>
            <p:ph idx="1"/>
          </p:nvPr>
        </p:nvSpPr>
        <p:spPr>
          <a:xfrm>
            <a:off x="1648097" y="2481944"/>
            <a:ext cx="9716589" cy="396030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7" name="Bilde 6">
            <a:extLst>
              <a:ext uri="{FF2B5EF4-FFF2-40B4-BE49-F238E27FC236}">
                <a16:creationId xmlns:a16="http://schemas.microsoft.com/office/drawing/2014/main" id="{84DCA5A0-DAAF-8A4D-BBAC-52733E0047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1993"/>
          <a:stretch/>
        </p:blipFill>
        <p:spPr>
          <a:xfrm>
            <a:off x="-9831" y="1750175"/>
            <a:ext cx="1086198" cy="3312891"/>
          </a:xfrm>
          <a:prstGeom prst="rect">
            <a:avLst/>
          </a:prstGeom>
        </p:spPr>
      </p:pic>
      <p:pic>
        <p:nvPicPr>
          <p:cNvPr id="13" name="Bilde 12">
            <a:extLst>
              <a:ext uri="{FF2B5EF4-FFF2-40B4-BE49-F238E27FC236}">
                <a16:creationId xmlns:a16="http://schemas.microsoft.com/office/drawing/2014/main" id="{04FECB73-9D2C-AB46-B054-1C098E9BB4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970" y="2117939"/>
            <a:ext cx="628036" cy="728009"/>
          </a:xfrm>
          <a:prstGeom prst="rect">
            <a:avLst/>
          </a:prstGeom>
        </p:spPr>
      </p:pic>
    </p:spTree>
    <p:extLst>
      <p:ext uri="{BB962C8B-B14F-4D97-AF65-F5344CB8AC3E}">
        <p14:creationId xmlns:p14="http://schemas.microsoft.com/office/powerpoint/2010/main" val="74148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old en del">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1332411" y="1673432"/>
            <a:ext cx="10021388"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1332410" y="230841"/>
            <a:ext cx="10021389" cy="1325563"/>
          </a:xfrm>
        </p:spPr>
        <p:txBody>
          <a:bodyPr/>
          <a:lstStyle>
            <a:lvl1pPr algn="l">
              <a:defRPr b="1" i="0" u="none">
                <a:solidFill>
                  <a:schemeClr val="tx1"/>
                </a:solidFill>
              </a:defRPr>
            </a:lvl1pPr>
          </a:lstStyle>
          <a:p>
            <a:r>
              <a:rPr lang="nb-NO"/>
              <a:t>Klikk for å redigere tittelstil</a:t>
            </a:r>
            <a:endParaRPr lang="nb-NO" dirty="0"/>
          </a:p>
        </p:txBody>
      </p:sp>
      <p:pic>
        <p:nvPicPr>
          <p:cNvPr id="7" name="Bilde 6">
            <a:extLst>
              <a:ext uri="{FF2B5EF4-FFF2-40B4-BE49-F238E27FC236}">
                <a16:creationId xmlns:a16="http://schemas.microsoft.com/office/drawing/2014/main" id="{150F4748-AED7-DE49-9E14-AC36DD018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3136" t="1783" r="-3" b="-15317"/>
          <a:stretch/>
        </p:blipFill>
        <p:spPr>
          <a:xfrm>
            <a:off x="0" y="1776299"/>
            <a:ext cx="1076487" cy="384072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to deler">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1332411" y="1673432"/>
            <a:ext cx="4645055"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innhold 5">
            <a:extLst>
              <a:ext uri="{FF2B5EF4-FFF2-40B4-BE49-F238E27FC236}">
                <a16:creationId xmlns:a16="http://schemas.microsoft.com/office/drawing/2014/main" id="{368DE0A9-2298-BD49-960F-D37C9A9EDD4E}"/>
              </a:ext>
            </a:extLst>
          </p:cNvPr>
          <p:cNvSpPr>
            <a:spLocks noGrp="1"/>
          </p:cNvSpPr>
          <p:nvPr>
            <p:ph sz="quarter" idx="13"/>
          </p:nvPr>
        </p:nvSpPr>
        <p:spPr>
          <a:xfrm>
            <a:off x="6282267" y="1673432"/>
            <a:ext cx="5071533"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1332410" y="230841"/>
            <a:ext cx="10021389" cy="1325563"/>
          </a:xfrm>
        </p:spPr>
        <p:txBody>
          <a:bodyPr/>
          <a:lstStyle>
            <a:lvl1pPr algn="l">
              <a:defRPr b="1" i="0" u="none">
                <a:solidFill>
                  <a:schemeClr val="tx1"/>
                </a:solidFill>
              </a:defRPr>
            </a:lvl1pPr>
          </a:lstStyle>
          <a:p>
            <a:r>
              <a:rPr lang="nb-NO"/>
              <a:t>Klikk for å redigere tittelstil</a:t>
            </a:r>
            <a:endParaRPr lang="nb-NO" dirty="0"/>
          </a:p>
        </p:txBody>
      </p:sp>
      <p:pic>
        <p:nvPicPr>
          <p:cNvPr id="7" name="Bilde 6">
            <a:extLst>
              <a:ext uri="{FF2B5EF4-FFF2-40B4-BE49-F238E27FC236}">
                <a16:creationId xmlns:a16="http://schemas.microsoft.com/office/drawing/2014/main" id="{150F4748-AED7-DE49-9E14-AC36DD018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3136" t="1783" r="-3" b="-15317"/>
          <a:stretch/>
        </p:blipFill>
        <p:spPr>
          <a:xfrm>
            <a:off x="0" y="1776299"/>
            <a:ext cx="1076487" cy="3840728"/>
          </a:xfrm>
          <a:prstGeom prst="rect">
            <a:avLst/>
          </a:prstGeom>
        </p:spPr>
      </p:pic>
    </p:spTree>
    <p:extLst>
      <p:ext uri="{BB962C8B-B14F-4D97-AF65-F5344CB8AC3E}">
        <p14:creationId xmlns:p14="http://schemas.microsoft.com/office/powerpoint/2010/main" val="428234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 to deler m/ overskrift">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1332411" y="2404532"/>
            <a:ext cx="4645055" cy="3620237"/>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5">
            <a:extLst>
              <a:ext uri="{FF2B5EF4-FFF2-40B4-BE49-F238E27FC236}">
                <a16:creationId xmlns:a16="http://schemas.microsoft.com/office/drawing/2014/main" id="{6867F8CE-432F-844E-9B05-36149B1DEDBD}"/>
              </a:ext>
            </a:extLst>
          </p:cNvPr>
          <p:cNvSpPr>
            <a:spLocks noGrp="1"/>
          </p:cNvSpPr>
          <p:nvPr>
            <p:ph sz="quarter" idx="14"/>
          </p:nvPr>
        </p:nvSpPr>
        <p:spPr>
          <a:xfrm>
            <a:off x="6290733" y="2404532"/>
            <a:ext cx="5139267" cy="3620237"/>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Tittel 1">
            <a:extLst>
              <a:ext uri="{FF2B5EF4-FFF2-40B4-BE49-F238E27FC236}">
                <a16:creationId xmlns:a16="http://schemas.microsoft.com/office/drawing/2014/main" id="{631C04E5-AB2B-344C-A160-5AE6EF7F0769}"/>
              </a:ext>
            </a:extLst>
          </p:cNvPr>
          <p:cNvSpPr>
            <a:spLocks noGrp="1"/>
          </p:cNvSpPr>
          <p:nvPr>
            <p:ph type="title"/>
          </p:nvPr>
        </p:nvSpPr>
        <p:spPr>
          <a:xfrm>
            <a:off x="1332411" y="215982"/>
            <a:ext cx="10259676" cy="1325563"/>
          </a:xfrm>
        </p:spPr>
        <p:txBody>
          <a:bodyPr/>
          <a:lstStyle>
            <a:lvl1pPr algn="l">
              <a:defRPr b="1" i="0" u="none">
                <a:solidFill>
                  <a:schemeClr val="tx1"/>
                </a:solidFill>
              </a:defRPr>
            </a:lvl1pPr>
          </a:lstStyle>
          <a:p>
            <a:r>
              <a:rPr lang="nb-NO"/>
              <a:t>Klikk for å redigere tittelstil</a:t>
            </a:r>
            <a:endParaRPr lang="nb-NO" dirty="0"/>
          </a:p>
        </p:txBody>
      </p:sp>
      <p:sp>
        <p:nvSpPr>
          <p:cNvPr id="19" name="Plassholder for tekst 6">
            <a:extLst>
              <a:ext uri="{FF2B5EF4-FFF2-40B4-BE49-F238E27FC236}">
                <a16:creationId xmlns:a16="http://schemas.microsoft.com/office/drawing/2014/main" id="{6BEBBB34-DF82-8A42-B70F-9A3B15CEEB35}"/>
              </a:ext>
            </a:extLst>
          </p:cNvPr>
          <p:cNvSpPr>
            <a:spLocks noGrp="1"/>
          </p:cNvSpPr>
          <p:nvPr>
            <p:ph type="body" sz="quarter" idx="10"/>
          </p:nvPr>
        </p:nvSpPr>
        <p:spPr>
          <a:xfrm>
            <a:off x="1332411" y="1730261"/>
            <a:ext cx="4730251" cy="465667"/>
          </a:xfrm>
        </p:spPr>
        <p:txBody>
          <a:bodyPr>
            <a:noAutofit/>
          </a:bodyPr>
          <a:lstStyle>
            <a:lvl1pPr marL="0" indent="0">
              <a:buNone/>
              <a:defRPr sz="3000" b="1">
                <a:latin typeface="Garamond" panose="02020404030301010803" pitchFamily="18" charset="0"/>
              </a:defRPr>
            </a:lvl1pPr>
            <a:lvl2pPr marL="457200" indent="0">
              <a:buNone/>
              <a:defRPr sz="3000" b="1">
                <a:latin typeface="Garamond" panose="02020404030301010803" pitchFamily="18" charset="0"/>
              </a:defRPr>
            </a:lvl2pPr>
            <a:lvl3pPr marL="914400" indent="0">
              <a:buNone/>
              <a:defRPr sz="3000" b="1">
                <a:latin typeface="Garamond" panose="02020404030301010803" pitchFamily="18" charset="0"/>
              </a:defRPr>
            </a:lvl3pPr>
            <a:lvl4pPr marL="1371600" indent="0">
              <a:buNone/>
              <a:defRPr sz="3000" b="1">
                <a:latin typeface="Garamond" panose="02020404030301010803" pitchFamily="18" charset="0"/>
              </a:defRPr>
            </a:lvl4pPr>
            <a:lvl5pPr marL="1828800" indent="0">
              <a:buNone/>
              <a:defRPr sz="3000" b="1">
                <a:latin typeface="Garamond" panose="02020404030301010803" pitchFamily="18" charset="0"/>
              </a:defRPr>
            </a:lvl5pPr>
          </a:lstStyle>
          <a:p>
            <a:pPr lvl="0"/>
            <a:r>
              <a:rPr lang="nb-NO"/>
              <a:t>Rediger tekststiler i malen</a:t>
            </a:r>
          </a:p>
        </p:txBody>
      </p:sp>
      <p:sp>
        <p:nvSpPr>
          <p:cNvPr id="20" name="Plassholder for tekst 6">
            <a:extLst>
              <a:ext uri="{FF2B5EF4-FFF2-40B4-BE49-F238E27FC236}">
                <a16:creationId xmlns:a16="http://schemas.microsoft.com/office/drawing/2014/main" id="{78543196-CD03-E84F-9AC9-99E547355659}"/>
              </a:ext>
            </a:extLst>
          </p:cNvPr>
          <p:cNvSpPr>
            <a:spLocks noGrp="1"/>
          </p:cNvSpPr>
          <p:nvPr>
            <p:ph type="body" sz="quarter" idx="15"/>
          </p:nvPr>
        </p:nvSpPr>
        <p:spPr>
          <a:xfrm>
            <a:off x="6290733" y="1730261"/>
            <a:ext cx="5224463" cy="465667"/>
          </a:xfrm>
        </p:spPr>
        <p:txBody>
          <a:bodyPr>
            <a:noAutofit/>
          </a:bodyPr>
          <a:lstStyle>
            <a:lvl1pPr marL="0" indent="0">
              <a:buNone/>
              <a:defRPr sz="3000" b="1">
                <a:latin typeface="Garamond" panose="02020404030301010803" pitchFamily="18" charset="0"/>
              </a:defRPr>
            </a:lvl1pPr>
            <a:lvl2pPr marL="457200" indent="0">
              <a:buNone/>
              <a:defRPr sz="3000" b="1">
                <a:latin typeface="Garamond" panose="02020404030301010803" pitchFamily="18" charset="0"/>
              </a:defRPr>
            </a:lvl2pPr>
            <a:lvl3pPr marL="914400" indent="0">
              <a:buNone/>
              <a:defRPr sz="3000" b="1">
                <a:latin typeface="Garamond" panose="02020404030301010803" pitchFamily="18" charset="0"/>
              </a:defRPr>
            </a:lvl3pPr>
            <a:lvl4pPr marL="1371600" indent="0">
              <a:buNone/>
              <a:defRPr sz="3000" b="1">
                <a:latin typeface="Garamond" panose="02020404030301010803" pitchFamily="18" charset="0"/>
              </a:defRPr>
            </a:lvl4pPr>
            <a:lvl5pPr marL="1828800" indent="0">
              <a:buNone/>
              <a:defRPr sz="3000" b="1">
                <a:latin typeface="Garamond" panose="02020404030301010803" pitchFamily="18" charset="0"/>
              </a:defRPr>
            </a:lvl5pPr>
          </a:lstStyle>
          <a:p>
            <a:pPr lvl="0"/>
            <a:r>
              <a:rPr lang="nb-NO"/>
              <a:t>Rediger tekststiler i malen</a:t>
            </a:r>
          </a:p>
        </p:txBody>
      </p:sp>
      <p:pic>
        <p:nvPicPr>
          <p:cNvPr id="9" name="Bilde 8">
            <a:extLst>
              <a:ext uri="{FF2B5EF4-FFF2-40B4-BE49-F238E27FC236}">
                <a16:creationId xmlns:a16="http://schemas.microsoft.com/office/drawing/2014/main" id="{150F4748-AED7-DE49-9E14-AC36DD0188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3136" t="1783" r="-3" b="-15317"/>
          <a:stretch/>
        </p:blipFill>
        <p:spPr>
          <a:xfrm>
            <a:off x="0" y="1776299"/>
            <a:ext cx="1076487" cy="3840728"/>
          </a:xfrm>
          <a:prstGeom prst="rect">
            <a:avLst/>
          </a:prstGeom>
        </p:spPr>
      </p:pic>
    </p:spTree>
    <p:extLst>
      <p:ext uri="{BB962C8B-B14F-4D97-AF65-F5344CB8AC3E}">
        <p14:creationId xmlns:p14="http://schemas.microsoft.com/office/powerpoint/2010/main" val="21628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691" r:id="rId1"/>
    <p:sldLayoutId id="2147483690" r:id="rId2"/>
    <p:sldLayoutId id="2147483693" r:id="rId3"/>
    <p:sldLayoutId id="2147483694" r:id="rId4"/>
    <p:sldLayoutId id="2147483695" r:id="rId5"/>
    <p:sldLayoutId id="2147483692" r:id="rId6"/>
    <p:sldLayoutId id="2147483701" r:id="rId7"/>
    <p:sldLayoutId id="2147483699" r:id="rId8"/>
    <p:sldLayoutId id="2147483700" r:id="rId9"/>
    <p:sldLayoutId id="2147483705" r:id="rId10"/>
    <p:sldLayoutId id="2147483696" r:id="rId11"/>
    <p:sldLayoutId id="2147483698" r:id="rId12"/>
    <p:sldLayoutId id="2147483724" r:id="rId13"/>
    <p:sldLayoutId id="214748372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a:bodyPr>
          <a:lstStyle/>
          <a:p>
            <a:r>
              <a:rPr lang="nb-NO" dirty="0"/>
              <a:t>Medvirkning på systemnivå		</a:t>
            </a:r>
          </a:p>
        </p:txBody>
      </p:sp>
      <p:sp>
        <p:nvSpPr>
          <p:cNvPr id="5" name="Undertittel 4"/>
          <p:cNvSpPr>
            <a:spLocks noGrp="1"/>
          </p:cNvSpPr>
          <p:nvPr>
            <p:ph type="subTitle" idx="1"/>
          </p:nvPr>
        </p:nvSpPr>
        <p:spPr/>
        <p:txBody>
          <a:bodyPr>
            <a:normAutofit/>
          </a:bodyPr>
          <a:lstStyle/>
          <a:p>
            <a:r>
              <a:rPr lang="nb-NO" dirty="0"/>
              <a:t>Vilde Adolfsen &amp; Sissel Sæther </a:t>
            </a:r>
          </a:p>
        </p:txBody>
      </p:sp>
    </p:spTree>
    <p:extLst>
      <p:ext uri="{BB962C8B-B14F-4D97-AF65-F5344CB8AC3E}">
        <p14:creationId xmlns:p14="http://schemas.microsoft.com/office/powerpoint/2010/main" val="108147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Skjermutklipp"/>
          <p:cNvPicPr>
            <a:picLocks noChangeAspect="1"/>
          </p:cNvPicPr>
          <p:nvPr/>
        </p:nvPicPr>
        <p:blipFill rotWithShape="1">
          <a:blip r:embed="rId2">
            <a:extLst>
              <a:ext uri="{28A0092B-C50C-407E-A947-70E740481C1C}">
                <a14:useLocalDpi xmlns:a14="http://schemas.microsoft.com/office/drawing/2010/main" val="0"/>
              </a:ext>
            </a:extLst>
          </a:blip>
          <a:srcRect t="1" r="201" b="417"/>
          <a:stretch/>
        </p:blipFill>
        <p:spPr>
          <a:xfrm>
            <a:off x="3928760" y="356759"/>
            <a:ext cx="4325778" cy="6118856"/>
          </a:xfrm>
          <a:prstGeom prst="rect">
            <a:avLst/>
          </a:prstGeom>
        </p:spPr>
      </p:pic>
    </p:spTree>
    <p:extLst>
      <p:ext uri="{BB962C8B-B14F-4D97-AF65-F5344CB8AC3E}">
        <p14:creationId xmlns:p14="http://schemas.microsoft.com/office/powerpoint/2010/main" val="67865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36C359E-7183-4152-B692-08A58D4320BD}"/>
              </a:ext>
            </a:extLst>
          </p:cNvPr>
          <p:cNvSpPr/>
          <p:nvPr/>
        </p:nvSpPr>
        <p:spPr>
          <a:xfrm>
            <a:off x="8819848" y="3234133"/>
            <a:ext cx="3021965" cy="3021965"/>
          </a:xfrm>
          <a:custGeom>
            <a:avLst/>
            <a:gdLst/>
            <a:ahLst/>
            <a:cxnLst/>
            <a:rect l="l" t="t" r="r" b="b"/>
            <a:pathLst>
              <a:path w="3021965" h="3021965">
                <a:moveTo>
                  <a:pt x="1510804" y="0"/>
                </a:moveTo>
                <a:lnTo>
                  <a:pt x="1462845" y="746"/>
                </a:lnTo>
                <a:lnTo>
                  <a:pt x="1415259" y="2972"/>
                </a:lnTo>
                <a:lnTo>
                  <a:pt x="1368068" y="6654"/>
                </a:lnTo>
                <a:lnTo>
                  <a:pt x="1321293" y="11771"/>
                </a:lnTo>
                <a:lnTo>
                  <a:pt x="1274957" y="18300"/>
                </a:lnTo>
                <a:lnTo>
                  <a:pt x="1229083" y="26220"/>
                </a:lnTo>
                <a:lnTo>
                  <a:pt x="1183692" y="35507"/>
                </a:lnTo>
                <a:lnTo>
                  <a:pt x="1138806" y="46141"/>
                </a:lnTo>
                <a:lnTo>
                  <a:pt x="1094448" y="58099"/>
                </a:lnTo>
                <a:lnTo>
                  <a:pt x="1050639" y="71358"/>
                </a:lnTo>
                <a:lnTo>
                  <a:pt x="1007403" y="85898"/>
                </a:lnTo>
                <a:lnTo>
                  <a:pt x="964760" y="101694"/>
                </a:lnTo>
                <a:lnTo>
                  <a:pt x="922733" y="118727"/>
                </a:lnTo>
                <a:lnTo>
                  <a:pt x="881344" y="136972"/>
                </a:lnTo>
                <a:lnTo>
                  <a:pt x="840615" y="156409"/>
                </a:lnTo>
                <a:lnTo>
                  <a:pt x="800569" y="177015"/>
                </a:lnTo>
                <a:lnTo>
                  <a:pt x="761228" y="198768"/>
                </a:lnTo>
                <a:lnTo>
                  <a:pt x="722613" y="221645"/>
                </a:lnTo>
                <a:lnTo>
                  <a:pt x="684746" y="245626"/>
                </a:lnTo>
                <a:lnTo>
                  <a:pt x="647651" y="270687"/>
                </a:lnTo>
                <a:lnTo>
                  <a:pt x="611348" y="296806"/>
                </a:lnTo>
                <a:lnTo>
                  <a:pt x="575861" y="323962"/>
                </a:lnTo>
                <a:lnTo>
                  <a:pt x="541211" y="352132"/>
                </a:lnTo>
                <a:lnTo>
                  <a:pt x="507420" y="381294"/>
                </a:lnTo>
                <a:lnTo>
                  <a:pt x="474511" y="411426"/>
                </a:lnTo>
                <a:lnTo>
                  <a:pt x="442506" y="442506"/>
                </a:lnTo>
                <a:lnTo>
                  <a:pt x="411426" y="474511"/>
                </a:lnTo>
                <a:lnTo>
                  <a:pt x="381294" y="507420"/>
                </a:lnTo>
                <a:lnTo>
                  <a:pt x="352132" y="541211"/>
                </a:lnTo>
                <a:lnTo>
                  <a:pt x="323962" y="575861"/>
                </a:lnTo>
                <a:lnTo>
                  <a:pt x="296806" y="611348"/>
                </a:lnTo>
                <a:lnTo>
                  <a:pt x="270687" y="647651"/>
                </a:lnTo>
                <a:lnTo>
                  <a:pt x="245626" y="684746"/>
                </a:lnTo>
                <a:lnTo>
                  <a:pt x="221645" y="722613"/>
                </a:lnTo>
                <a:lnTo>
                  <a:pt x="198768" y="761228"/>
                </a:lnTo>
                <a:lnTo>
                  <a:pt x="177015" y="800569"/>
                </a:lnTo>
                <a:lnTo>
                  <a:pt x="156409" y="840615"/>
                </a:lnTo>
                <a:lnTo>
                  <a:pt x="136972" y="881344"/>
                </a:lnTo>
                <a:lnTo>
                  <a:pt x="118727" y="922733"/>
                </a:lnTo>
                <a:lnTo>
                  <a:pt x="101694" y="964760"/>
                </a:lnTo>
                <a:lnTo>
                  <a:pt x="85898" y="1007403"/>
                </a:lnTo>
                <a:lnTo>
                  <a:pt x="71358" y="1050639"/>
                </a:lnTo>
                <a:lnTo>
                  <a:pt x="58099" y="1094448"/>
                </a:lnTo>
                <a:lnTo>
                  <a:pt x="46141" y="1138806"/>
                </a:lnTo>
                <a:lnTo>
                  <a:pt x="35507" y="1183692"/>
                </a:lnTo>
                <a:lnTo>
                  <a:pt x="26220" y="1229083"/>
                </a:lnTo>
                <a:lnTo>
                  <a:pt x="18300" y="1274957"/>
                </a:lnTo>
                <a:lnTo>
                  <a:pt x="11771" y="1321293"/>
                </a:lnTo>
                <a:lnTo>
                  <a:pt x="6654" y="1368068"/>
                </a:lnTo>
                <a:lnTo>
                  <a:pt x="2972" y="1415259"/>
                </a:lnTo>
                <a:lnTo>
                  <a:pt x="746" y="1462845"/>
                </a:lnTo>
                <a:lnTo>
                  <a:pt x="0" y="1510804"/>
                </a:lnTo>
                <a:lnTo>
                  <a:pt x="746" y="1558763"/>
                </a:lnTo>
                <a:lnTo>
                  <a:pt x="2972" y="1606349"/>
                </a:lnTo>
                <a:lnTo>
                  <a:pt x="6654" y="1653541"/>
                </a:lnTo>
                <a:lnTo>
                  <a:pt x="11771" y="1700315"/>
                </a:lnTo>
                <a:lnTo>
                  <a:pt x="18300" y="1746651"/>
                </a:lnTo>
                <a:lnTo>
                  <a:pt x="26220" y="1792525"/>
                </a:lnTo>
                <a:lnTo>
                  <a:pt x="35507" y="1837917"/>
                </a:lnTo>
                <a:lnTo>
                  <a:pt x="46141" y="1882802"/>
                </a:lnTo>
                <a:lnTo>
                  <a:pt x="58099" y="1927161"/>
                </a:lnTo>
                <a:lnTo>
                  <a:pt x="71358" y="1970969"/>
                </a:lnTo>
                <a:lnTo>
                  <a:pt x="85898" y="2014206"/>
                </a:lnTo>
                <a:lnTo>
                  <a:pt x="101694" y="2056849"/>
                </a:lnTo>
                <a:lnTo>
                  <a:pt x="118727" y="2098876"/>
                </a:lnTo>
                <a:lnTo>
                  <a:pt x="136972" y="2140264"/>
                </a:lnTo>
                <a:lnTo>
                  <a:pt x="156409" y="2180993"/>
                </a:lnTo>
                <a:lnTo>
                  <a:pt x="177015" y="2221039"/>
                </a:lnTo>
                <a:lnTo>
                  <a:pt x="198768" y="2260381"/>
                </a:lnTo>
                <a:lnTo>
                  <a:pt x="221645" y="2298996"/>
                </a:lnTo>
                <a:lnTo>
                  <a:pt x="245626" y="2336862"/>
                </a:lnTo>
                <a:lnTo>
                  <a:pt x="270687" y="2373958"/>
                </a:lnTo>
                <a:lnTo>
                  <a:pt x="296806" y="2410260"/>
                </a:lnTo>
                <a:lnTo>
                  <a:pt x="323962" y="2445747"/>
                </a:lnTo>
                <a:lnTo>
                  <a:pt x="352132" y="2480397"/>
                </a:lnTo>
                <a:lnTo>
                  <a:pt x="381294" y="2514188"/>
                </a:lnTo>
                <a:lnTo>
                  <a:pt x="411426" y="2547097"/>
                </a:lnTo>
                <a:lnTo>
                  <a:pt x="442506" y="2579103"/>
                </a:lnTo>
                <a:lnTo>
                  <a:pt x="474511" y="2610183"/>
                </a:lnTo>
                <a:lnTo>
                  <a:pt x="507420" y="2640315"/>
                </a:lnTo>
                <a:lnTo>
                  <a:pt x="541211" y="2669477"/>
                </a:lnTo>
                <a:lnTo>
                  <a:pt x="575861" y="2697647"/>
                </a:lnTo>
                <a:lnTo>
                  <a:pt x="611348" y="2724802"/>
                </a:lnTo>
                <a:lnTo>
                  <a:pt x="647651" y="2750922"/>
                </a:lnTo>
                <a:lnTo>
                  <a:pt x="684746" y="2775983"/>
                </a:lnTo>
                <a:lnTo>
                  <a:pt x="722613" y="2799963"/>
                </a:lnTo>
                <a:lnTo>
                  <a:pt x="761228" y="2822841"/>
                </a:lnTo>
                <a:lnTo>
                  <a:pt x="800569" y="2844594"/>
                </a:lnTo>
                <a:lnTo>
                  <a:pt x="840615" y="2865199"/>
                </a:lnTo>
                <a:lnTo>
                  <a:pt x="881344" y="2884636"/>
                </a:lnTo>
                <a:lnTo>
                  <a:pt x="922733" y="2902882"/>
                </a:lnTo>
                <a:lnTo>
                  <a:pt x="964760" y="2919914"/>
                </a:lnTo>
                <a:lnTo>
                  <a:pt x="1007403" y="2935711"/>
                </a:lnTo>
                <a:lnTo>
                  <a:pt x="1050639" y="2950250"/>
                </a:lnTo>
                <a:lnTo>
                  <a:pt x="1094448" y="2963510"/>
                </a:lnTo>
                <a:lnTo>
                  <a:pt x="1138806" y="2975467"/>
                </a:lnTo>
                <a:lnTo>
                  <a:pt x="1183692" y="2986101"/>
                </a:lnTo>
                <a:lnTo>
                  <a:pt x="1229083" y="2995389"/>
                </a:lnTo>
                <a:lnTo>
                  <a:pt x="1274957" y="3003308"/>
                </a:lnTo>
                <a:lnTo>
                  <a:pt x="1321293" y="3009838"/>
                </a:lnTo>
                <a:lnTo>
                  <a:pt x="1368068" y="3014954"/>
                </a:lnTo>
                <a:lnTo>
                  <a:pt x="1415259" y="3018637"/>
                </a:lnTo>
                <a:lnTo>
                  <a:pt x="1462845" y="3020862"/>
                </a:lnTo>
                <a:lnTo>
                  <a:pt x="1510804" y="3021609"/>
                </a:lnTo>
                <a:lnTo>
                  <a:pt x="1558763" y="3020862"/>
                </a:lnTo>
                <a:lnTo>
                  <a:pt x="1606349" y="3018637"/>
                </a:lnTo>
                <a:lnTo>
                  <a:pt x="1653541" y="3014954"/>
                </a:lnTo>
                <a:lnTo>
                  <a:pt x="1700315" y="3009838"/>
                </a:lnTo>
                <a:lnTo>
                  <a:pt x="1746651" y="3003308"/>
                </a:lnTo>
                <a:lnTo>
                  <a:pt x="1792525" y="2995389"/>
                </a:lnTo>
                <a:lnTo>
                  <a:pt x="1837917" y="2986101"/>
                </a:lnTo>
                <a:lnTo>
                  <a:pt x="1882802" y="2975467"/>
                </a:lnTo>
                <a:lnTo>
                  <a:pt x="1927161" y="2963510"/>
                </a:lnTo>
                <a:lnTo>
                  <a:pt x="1970969" y="2950250"/>
                </a:lnTo>
                <a:lnTo>
                  <a:pt x="2014206" y="2935711"/>
                </a:lnTo>
                <a:lnTo>
                  <a:pt x="2056849" y="2919914"/>
                </a:lnTo>
                <a:lnTo>
                  <a:pt x="2098876" y="2902882"/>
                </a:lnTo>
                <a:lnTo>
                  <a:pt x="2140264" y="2884636"/>
                </a:lnTo>
                <a:lnTo>
                  <a:pt x="2180993" y="2865199"/>
                </a:lnTo>
                <a:lnTo>
                  <a:pt x="2221039" y="2844594"/>
                </a:lnTo>
                <a:lnTo>
                  <a:pt x="2260381" y="2822841"/>
                </a:lnTo>
                <a:lnTo>
                  <a:pt x="2298996" y="2799963"/>
                </a:lnTo>
                <a:lnTo>
                  <a:pt x="2336862" y="2775983"/>
                </a:lnTo>
                <a:lnTo>
                  <a:pt x="2373958" y="2750922"/>
                </a:lnTo>
                <a:lnTo>
                  <a:pt x="2410260" y="2724802"/>
                </a:lnTo>
                <a:lnTo>
                  <a:pt x="2445747" y="2697647"/>
                </a:lnTo>
                <a:lnTo>
                  <a:pt x="2480397" y="2669477"/>
                </a:lnTo>
                <a:lnTo>
                  <a:pt x="2514188" y="2640315"/>
                </a:lnTo>
                <a:lnTo>
                  <a:pt x="2547097" y="2610183"/>
                </a:lnTo>
                <a:lnTo>
                  <a:pt x="2579103" y="2579103"/>
                </a:lnTo>
                <a:lnTo>
                  <a:pt x="2610183" y="2547097"/>
                </a:lnTo>
                <a:lnTo>
                  <a:pt x="2640315" y="2514188"/>
                </a:lnTo>
                <a:lnTo>
                  <a:pt x="2669477" y="2480397"/>
                </a:lnTo>
                <a:lnTo>
                  <a:pt x="2697647" y="2445747"/>
                </a:lnTo>
                <a:lnTo>
                  <a:pt x="2724802" y="2410260"/>
                </a:lnTo>
                <a:lnTo>
                  <a:pt x="2750922" y="2373958"/>
                </a:lnTo>
                <a:lnTo>
                  <a:pt x="2775983" y="2336862"/>
                </a:lnTo>
                <a:lnTo>
                  <a:pt x="2799963" y="2298996"/>
                </a:lnTo>
                <a:lnTo>
                  <a:pt x="2822841" y="2260381"/>
                </a:lnTo>
                <a:lnTo>
                  <a:pt x="2844594" y="2221039"/>
                </a:lnTo>
                <a:lnTo>
                  <a:pt x="2865199" y="2180993"/>
                </a:lnTo>
                <a:lnTo>
                  <a:pt x="2884636" y="2140264"/>
                </a:lnTo>
                <a:lnTo>
                  <a:pt x="2902882" y="2098876"/>
                </a:lnTo>
                <a:lnTo>
                  <a:pt x="2919914" y="2056849"/>
                </a:lnTo>
                <a:lnTo>
                  <a:pt x="2935711" y="2014206"/>
                </a:lnTo>
                <a:lnTo>
                  <a:pt x="2950250" y="1970969"/>
                </a:lnTo>
                <a:lnTo>
                  <a:pt x="2963510" y="1927161"/>
                </a:lnTo>
                <a:lnTo>
                  <a:pt x="2975467" y="1882802"/>
                </a:lnTo>
                <a:lnTo>
                  <a:pt x="2986101" y="1837917"/>
                </a:lnTo>
                <a:lnTo>
                  <a:pt x="2995389" y="1792525"/>
                </a:lnTo>
                <a:lnTo>
                  <a:pt x="3003308" y="1746651"/>
                </a:lnTo>
                <a:lnTo>
                  <a:pt x="3009838" y="1700315"/>
                </a:lnTo>
                <a:lnTo>
                  <a:pt x="3014954" y="1653541"/>
                </a:lnTo>
                <a:lnTo>
                  <a:pt x="3018637" y="1606349"/>
                </a:lnTo>
                <a:lnTo>
                  <a:pt x="3020862" y="1558763"/>
                </a:lnTo>
                <a:lnTo>
                  <a:pt x="3021609" y="1510804"/>
                </a:lnTo>
                <a:lnTo>
                  <a:pt x="3020862" y="1462845"/>
                </a:lnTo>
                <a:lnTo>
                  <a:pt x="3018637" y="1415259"/>
                </a:lnTo>
                <a:lnTo>
                  <a:pt x="3014954" y="1368068"/>
                </a:lnTo>
                <a:lnTo>
                  <a:pt x="3009838" y="1321293"/>
                </a:lnTo>
                <a:lnTo>
                  <a:pt x="3003308" y="1274957"/>
                </a:lnTo>
                <a:lnTo>
                  <a:pt x="2995389" y="1229083"/>
                </a:lnTo>
                <a:lnTo>
                  <a:pt x="2986101" y="1183692"/>
                </a:lnTo>
                <a:lnTo>
                  <a:pt x="2975467" y="1138806"/>
                </a:lnTo>
                <a:lnTo>
                  <a:pt x="2963510" y="1094448"/>
                </a:lnTo>
                <a:lnTo>
                  <a:pt x="2950250" y="1050639"/>
                </a:lnTo>
                <a:lnTo>
                  <a:pt x="2935711" y="1007403"/>
                </a:lnTo>
                <a:lnTo>
                  <a:pt x="2919914" y="964760"/>
                </a:lnTo>
                <a:lnTo>
                  <a:pt x="2902882" y="922733"/>
                </a:lnTo>
                <a:lnTo>
                  <a:pt x="2884636" y="881344"/>
                </a:lnTo>
                <a:lnTo>
                  <a:pt x="2865199" y="840615"/>
                </a:lnTo>
                <a:lnTo>
                  <a:pt x="2844594" y="800569"/>
                </a:lnTo>
                <a:lnTo>
                  <a:pt x="2822841" y="761228"/>
                </a:lnTo>
                <a:lnTo>
                  <a:pt x="2799963" y="722613"/>
                </a:lnTo>
                <a:lnTo>
                  <a:pt x="2775983" y="684746"/>
                </a:lnTo>
                <a:lnTo>
                  <a:pt x="2750922" y="647651"/>
                </a:lnTo>
                <a:lnTo>
                  <a:pt x="2724802" y="611348"/>
                </a:lnTo>
                <a:lnTo>
                  <a:pt x="2697647" y="575861"/>
                </a:lnTo>
                <a:lnTo>
                  <a:pt x="2669477" y="541211"/>
                </a:lnTo>
                <a:lnTo>
                  <a:pt x="2640315" y="507420"/>
                </a:lnTo>
                <a:lnTo>
                  <a:pt x="2610183" y="474511"/>
                </a:lnTo>
                <a:lnTo>
                  <a:pt x="2579103" y="442506"/>
                </a:lnTo>
                <a:lnTo>
                  <a:pt x="2547097" y="411426"/>
                </a:lnTo>
                <a:lnTo>
                  <a:pt x="2514188" y="381294"/>
                </a:lnTo>
                <a:lnTo>
                  <a:pt x="2480397" y="352132"/>
                </a:lnTo>
                <a:lnTo>
                  <a:pt x="2445747" y="323962"/>
                </a:lnTo>
                <a:lnTo>
                  <a:pt x="2410260" y="296806"/>
                </a:lnTo>
                <a:lnTo>
                  <a:pt x="2373958" y="270687"/>
                </a:lnTo>
                <a:lnTo>
                  <a:pt x="2336862" y="245626"/>
                </a:lnTo>
                <a:lnTo>
                  <a:pt x="2298996" y="221645"/>
                </a:lnTo>
                <a:lnTo>
                  <a:pt x="2260381" y="198768"/>
                </a:lnTo>
                <a:lnTo>
                  <a:pt x="2221039" y="177015"/>
                </a:lnTo>
                <a:lnTo>
                  <a:pt x="2180993" y="156409"/>
                </a:lnTo>
                <a:lnTo>
                  <a:pt x="2140264" y="136972"/>
                </a:lnTo>
                <a:lnTo>
                  <a:pt x="2098876" y="118727"/>
                </a:lnTo>
                <a:lnTo>
                  <a:pt x="2056849" y="101694"/>
                </a:lnTo>
                <a:lnTo>
                  <a:pt x="2014206" y="85898"/>
                </a:lnTo>
                <a:lnTo>
                  <a:pt x="1970969" y="71358"/>
                </a:lnTo>
                <a:lnTo>
                  <a:pt x="1927161" y="58099"/>
                </a:lnTo>
                <a:lnTo>
                  <a:pt x="1882802" y="46141"/>
                </a:lnTo>
                <a:lnTo>
                  <a:pt x="1837917" y="35507"/>
                </a:lnTo>
                <a:lnTo>
                  <a:pt x="1792525" y="26220"/>
                </a:lnTo>
                <a:lnTo>
                  <a:pt x="1746651" y="18300"/>
                </a:lnTo>
                <a:lnTo>
                  <a:pt x="1700315" y="11771"/>
                </a:lnTo>
                <a:lnTo>
                  <a:pt x="1653541" y="6654"/>
                </a:lnTo>
                <a:lnTo>
                  <a:pt x="1606349" y="2972"/>
                </a:lnTo>
                <a:lnTo>
                  <a:pt x="1558763" y="746"/>
                </a:lnTo>
                <a:lnTo>
                  <a:pt x="1510804" y="0"/>
                </a:lnTo>
                <a:close/>
              </a:path>
            </a:pathLst>
          </a:custGeom>
          <a:solidFill>
            <a:srgbClr val="5FB1C2"/>
          </a:solidFill>
        </p:spPr>
        <p:txBody>
          <a:bodyPr wrap="square" lIns="0" tIns="0" rIns="0" bIns="0" rtlCol="0"/>
          <a:lstStyle/>
          <a:p>
            <a:endParaRPr/>
          </a:p>
        </p:txBody>
      </p:sp>
      <p:sp>
        <p:nvSpPr>
          <p:cNvPr id="11" name="object 6">
            <a:extLst>
              <a:ext uri="{FF2B5EF4-FFF2-40B4-BE49-F238E27FC236}">
                <a16:creationId xmlns:a16="http://schemas.microsoft.com/office/drawing/2014/main" id="{9C84DC94-C665-4866-962A-3B0F329104B2}"/>
              </a:ext>
            </a:extLst>
          </p:cNvPr>
          <p:cNvSpPr txBox="1"/>
          <p:nvPr/>
        </p:nvSpPr>
        <p:spPr>
          <a:xfrm>
            <a:off x="9194710" y="4148724"/>
            <a:ext cx="2270760" cy="869950"/>
          </a:xfrm>
          <a:prstGeom prst="rect">
            <a:avLst/>
          </a:prstGeom>
        </p:spPr>
        <p:txBody>
          <a:bodyPr vert="horz" wrap="square" lIns="0" tIns="12065" rIns="0" bIns="0" rtlCol="0">
            <a:spAutoFit/>
          </a:bodyPr>
          <a:lstStyle/>
          <a:p>
            <a:pPr marL="12065" marR="5080" algn="ctr">
              <a:lnSpc>
                <a:spcPct val="100000"/>
              </a:lnSpc>
              <a:spcBef>
                <a:spcPts val="95"/>
              </a:spcBef>
            </a:pPr>
            <a:r>
              <a:rPr sz="1850" i="1" spc="35" dirty="0">
                <a:solidFill>
                  <a:srgbClr val="FFFFFF"/>
                </a:solidFill>
                <a:latin typeface="Cambria"/>
                <a:cs typeface="Cambria"/>
              </a:rPr>
              <a:t>«Suppe, </a:t>
            </a:r>
            <a:r>
              <a:rPr sz="1850" i="1" spc="60" dirty="0">
                <a:solidFill>
                  <a:srgbClr val="FFFFFF"/>
                </a:solidFill>
                <a:latin typeface="Cambria"/>
                <a:cs typeface="Cambria"/>
              </a:rPr>
              <a:t>såpe, </a:t>
            </a:r>
            <a:r>
              <a:rPr sz="1850" i="1" spc="10" dirty="0">
                <a:solidFill>
                  <a:srgbClr val="FFFFFF"/>
                </a:solidFill>
                <a:latin typeface="Cambria"/>
                <a:cs typeface="Cambria"/>
              </a:rPr>
              <a:t>frelse </a:t>
            </a:r>
            <a:r>
              <a:rPr sz="1850" i="1" spc="-10" dirty="0">
                <a:solidFill>
                  <a:srgbClr val="FFFFFF"/>
                </a:solidFill>
                <a:latin typeface="Cambria"/>
                <a:cs typeface="Cambria"/>
              </a:rPr>
              <a:t>er  </a:t>
            </a:r>
            <a:r>
              <a:rPr sz="1850" i="1" spc="-5" dirty="0">
                <a:solidFill>
                  <a:srgbClr val="FFFFFF"/>
                </a:solidFill>
                <a:latin typeface="Cambria"/>
                <a:cs typeface="Cambria"/>
              </a:rPr>
              <a:t>verdigrunnlaget </a:t>
            </a:r>
            <a:r>
              <a:rPr sz="1850" i="1" spc="-20" dirty="0">
                <a:solidFill>
                  <a:srgbClr val="FFFFFF"/>
                </a:solidFill>
                <a:latin typeface="Cambria"/>
                <a:cs typeface="Cambria"/>
              </a:rPr>
              <a:t>vårt  </a:t>
            </a:r>
            <a:r>
              <a:rPr sz="1850" i="1" spc="15" dirty="0">
                <a:solidFill>
                  <a:srgbClr val="FFFFFF"/>
                </a:solidFill>
                <a:latin typeface="Cambria"/>
                <a:cs typeface="Cambria"/>
              </a:rPr>
              <a:t>arbeid </a:t>
            </a:r>
            <a:r>
              <a:rPr sz="1850" i="1" spc="-35" dirty="0" err="1">
                <a:solidFill>
                  <a:srgbClr val="FFFFFF"/>
                </a:solidFill>
                <a:latin typeface="Cambria"/>
                <a:cs typeface="Cambria"/>
              </a:rPr>
              <a:t>bygger</a:t>
            </a:r>
            <a:r>
              <a:rPr sz="1850" i="1" spc="90" dirty="0">
                <a:solidFill>
                  <a:srgbClr val="FFFFFF"/>
                </a:solidFill>
                <a:latin typeface="Cambria"/>
                <a:cs typeface="Cambria"/>
              </a:rPr>
              <a:t> </a:t>
            </a:r>
            <a:r>
              <a:rPr sz="1850" i="1" spc="40" dirty="0" err="1">
                <a:solidFill>
                  <a:srgbClr val="FFFFFF"/>
                </a:solidFill>
                <a:latin typeface="Cambria"/>
                <a:cs typeface="Cambria"/>
              </a:rPr>
              <a:t>på</a:t>
            </a:r>
            <a:r>
              <a:rPr sz="1850" i="1" spc="40" dirty="0">
                <a:solidFill>
                  <a:srgbClr val="FFFFFF"/>
                </a:solidFill>
                <a:latin typeface="Cambria"/>
                <a:cs typeface="Cambria"/>
              </a:rPr>
              <a:t>»</a:t>
            </a:r>
            <a:endParaRPr sz="1850" dirty="0">
              <a:latin typeface="Cambria"/>
              <a:cs typeface="Cambria"/>
            </a:endParaRPr>
          </a:p>
        </p:txBody>
      </p:sp>
      <p:sp>
        <p:nvSpPr>
          <p:cNvPr id="12" name="object 7">
            <a:extLst>
              <a:ext uri="{FF2B5EF4-FFF2-40B4-BE49-F238E27FC236}">
                <a16:creationId xmlns:a16="http://schemas.microsoft.com/office/drawing/2014/main" id="{8EDB9860-B7AA-49EB-8A2E-6EE3BD8DDC0D}"/>
              </a:ext>
            </a:extLst>
          </p:cNvPr>
          <p:cNvSpPr txBox="1"/>
          <p:nvPr/>
        </p:nvSpPr>
        <p:spPr>
          <a:xfrm>
            <a:off x="9386020" y="5122208"/>
            <a:ext cx="1888489"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FFFF"/>
                </a:solidFill>
                <a:latin typeface="Gill Sans MT"/>
                <a:cs typeface="Gill Sans MT"/>
              </a:rPr>
              <a:t>Faglig leder </a:t>
            </a:r>
            <a:r>
              <a:rPr sz="1200" spc="-25" dirty="0">
                <a:solidFill>
                  <a:srgbClr val="FFFFFF"/>
                </a:solidFill>
                <a:latin typeface="Gill Sans MT"/>
                <a:cs typeface="Gill Sans MT"/>
              </a:rPr>
              <a:t>May </a:t>
            </a:r>
            <a:r>
              <a:rPr sz="1200" spc="-15" dirty="0">
                <a:solidFill>
                  <a:srgbClr val="FFFFFF"/>
                </a:solidFill>
                <a:latin typeface="Gill Sans MT"/>
                <a:cs typeface="Gill Sans MT"/>
              </a:rPr>
              <a:t>Lisbeth</a:t>
            </a:r>
            <a:r>
              <a:rPr sz="1200" spc="-90" dirty="0">
                <a:solidFill>
                  <a:srgbClr val="FFFFFF"/>
                </a:solidFill>
                <a:latin typeface="Gill Sans MT"/>
                <a:cs typeface="Gill Sans MT"/>
              </a:rPr>
              <a:t> </a:t>
            </a:r>
            <a:r>
              <a:rPr sz="1200" spc="-15" dirty="0">
                <a:solidFill>
                  <a:srgbClr val="FFFFFF"/>
                </a:solidFill>
                <a:latin typeface="Gill Sans MT"/>
                <a:cs typeface="Gill Sans MT"/>
              </a:rPr>
              <a:t>Smeby</a:t>
            </a:r>
            <a:endParaRPr sz="1200" dirty="0">
              <a:latin typeface="Gill Sans MT"/>
              <a:cs typeface="Gill Sans MT"/>
            </a:endParaRPr>
          </a:p>
        </p:txBody>
      </p:sp>
      <p:sp>
        <p:nvSpPr>
          <p:cNvPr id="2" name="Plassholder for innhold 1">
            <a:extLst>
              <a:ext uri="{FF2B5EF4-FFF2-40B4-BE49-F238E27FC236}">
                <a16:creationId xmlns:a16="http://schemas.microsoft.com/office/drawing/2014/main" id="{768FACD4-F05C-4C8F-85B4-6415A582B9C1}"/>
              </a:ext>
            </a:extLst>
          </p:cNvPr>
          <p:cNvSpPr>
            <a:spLocks noGrp="1"/>
          </p:cNvSpPr>
          <p:nvPr>
            <p:ph sz="quarter" idx="12"/>
          </p:nvPr>
        </p:nvSpPr>
        <p:spPr>
          <a:xfrm>
            <a:off x="1332411" y="1673431"/>
            <a:ext cx="10021388" cy="4953727"/>
          </a:xfrm>
        </p:spPr>
        <p:txBody>
          <a:bodyPr>
            <a:normAutofit fontScale="92500"/>
          </a:bodyPr>
          <a:lstStyle/>
          <a:p>
            <a:pPr marL="0" indent="0">
              <a:buNone/>
            </a:pPr>
            <a:r>
              <a:rPr lang="nb-NO" dirty="0"/>
              <a:t>Frelsesarmeens barnevernsarbeid startet for over 100 år siden. De første barneverninstitusjonene ble etablert i 1907. Det er mange år med omsorg for mange barn og foreldre. Og hvorfor driver Frelsesarmeen barnevern? Jo, fordi arbeid for de mest sårbare barn og unge handler om verdier. Suppe, såpe, frelse er verdigrunnlaget vårt arbeid</a:t>
            </a:r>
            <a:br>
              <a:rPr lang="nb-NO" dirty="0"/>
            </a:br>
            <a:r>
              <a:rPr lang="nb-NO" dirty="0"/>
              <a:t>bygger på. Ikke bare er det et verdigrunnlag, det er</a:t>
            </a:r>
            <a:br>
              <a:rPr lang="nb-NO" dirty="0"/>
            </a:br>
            <a:r>
              <a:rPr lang="nb-NO" dirty="0"/>
              <a:t>også en metode for å hjelpe.</a:t>
            </a:r>
          </a:p>
          <a:p>
            <a:pPr marL="0" indent="0">
              <a:buNone/>
            </a:pPr>
            <a:r>
              <a:rPr lang="nb-NO" dirty="0"/>
              <a:t>Fagsynet er en beskrivelse av hvordan</a:t>
            </a:r>
            <a:br>
              <a:rPr lang="nb-NO" dirty="0"/>
            </a:br>
            <a:r>
              <a:rPr lang="nb-NO" dirty="0"/>
              <a:t>verdigrunnlaget styrer barne- og</a:t>
            </a:r>
            <a:br>
              <a:rPr lang="nb-NO" dirty="0"/>
            </a:br>
            <a:r>
              <a:rPr lang="nb-NO" dirty="0"/>
              <a:t>familievernets arbeid. Det styrer valg av</a:t>
            </a:r>
            <a:br>
              <a:rPr lang="nb-NO" dirty="0"/>
            </a:br>
            <a:r>
              <a:rPr lang="nb-NO" dirty="0"/>
              <a:t>teorier og metoder. Her kan du lese</a:t>
            </a:r>
            <a:br>
              <a:rPr lang="nb-NO" dirty="0"/>
            </a:br>
            <a:r>
              <a:rPr lang="nb-NO" dirty="0"/>
              <a:t>om barneverninstitusjoner, fosterhjem</a:t>
            </a:r>
            <a:br>
              <a:rPr lang="nb-NO" dirty="0"/>
            </a:br>
            <a:r>
              <a:rPr lang="nb-NO" dirty="0"/>
              <a:t>og forebyggende tiltak.</a:t>
            </a:r>
          </a:p>
        </p:txBody>
      </p:sp>
      <p:sp>
        <p:nvSpPr>
          <p:cNvPr id="3" name="Tittel 2">
            <a:extLst>
              <a:ext uri="{FF2B5EF4-FFF2-40B4-BE49-F238E27FC236}">
                <a16:creationId xmlns:a16="http://schemas.microsoft.com/office/drawing/2014/main" id="{D0DAD810-080B-45B9-8A62-EFF6907D3863}"/>
              </a:ext>
            </a:extLst>
          </p:cNvPr>
          <p:cNvSpPr>
            <a:spLocks noGrp="1"/>
          </p:cNvSpPr>
          <p:nvPr>
            <p:ph type="title"/>
          </p:nvPr>
        </p:nvSpPr>
        <p:spPr/>
        <p:txBody>
          <a:bodyPr/>
          <a:lstStyle/>
          <a:p>
            <a:r>
              <a:rPr lang="nb-NO" dirty="0"/>
              <a:t>Innledning</a:t>
            </a:r>
          </a:p>
        </p:txBody>
      </p:sp>
      <p:sp>
        <p:nvSpPr>
          <p:cNvPr id="10" name="object 5">
            <a:extLst>
              <a:ext uri="{FF2B5EF4-FFF2-40B4-BE49-F238E27FC236}">
                <a16:creationId xmlns:a16="http://schemas.microsoft.com/office/drawing/2014/main" id="{CC22C6AE-65B9-4AFD-940B-288290060C49}"/>
              </a:ext>
            </a:extLst>
          </p:cNvPr>
          <p:cNvSpPr/>
          <p:nvPr/>
        </p:nvSpPr>
        <p:spPr>
          <a:xfrm>
            <a:off x="7131459" y="4482129"/>
            <a:ext cx="2145030" cy="2145030"/>
          </a:xfrm>
          <a:custGeom>
            <a:avLst/>
            <a:gdLst/>
            <a:ahLst/>
            <a:cxnLst/>
            <a:rect l="l" t="t" r="r" b="b"/>
            <a:pathLst>
              <a:path w="2145029" h="2145029">
                <a:moveTo>
                  <a:pt x="1072451" y="0"/>
                </a:moveTo>
                <a:lnTo>
                  <a:pt x="1024680" y="1044"/>
                </a:lnTo>
                <a:lnTo>
                  <a:pt x="977443" y="4150"/>
                </a:lnTo>
                <a:lnTo>
                  <a:pt x="930785" y="9273"/>
                </a:lnTo>
                <a:lnTo>
                  <a:pt x="884750" y="16370"/>
                </a:lnTo>
                <a:lnTo>
                  <a:pt x="839381" y="25397"/>
                </a:lnTo>
                <a:lnTo>
                  <a:pt x="794721" y="36310"/>
                </a:lnTo>
                <a:lnTo>
                  <a:pt x="750814" y="49066"/>
                </a:lnTo>
                <a:lnTo>
                  <a:pt x="707704" y="63621"/>
                </a:lnTo>
                <a:lnTo>
                  <a:pt x="665434" y="79932"/>
                </a:lnTo>
                <a:lnTo>
                  <a:pt x="624048" y="97956"/>
                </a:lnTo>
                <a:lnTo>
                  <a:pt x="583589" y="117647"/>
                </a:lnTo>
                <a:lnTo>
                  <a:pt x="544102" y="138964"/>
                </a:lnTo>
                <a:lnTo>
                  <a:pt x="505629" y="161862"/>
                </a:lnTo>
                <a:lnTo>
                  <a:pt x="468214" y="186297"/>
                </a:lnTo>
                <a:lnTo>
                  <a:pt x="431901" y="212227"/>
                </a:lnTo>
                <a:lnTo>
                  <a:pt x="396733" y="239607"/>
                </a:lnTo>
                <a:lnTo>
                  <a:pt x="362755" y="268395"/>
                </a:lnTo>
                <a:lnTo>
                  <a:pt x="330009" y="298545"/>
                </a:lnTo>
                <a:lnTo>
                  <a:pt x="298539" y="330016"/>
                </a:lnTo>
                <a:lnTo>
                  <a:pt x="268389" y="362762"/>
                </a:lnTo>
                <a:lnTo>
                  <a:pt x="239602" y="396741"/>
                </a:lnTo>
                <a:lnTo>
                  <a:pt x="212223" y="431909"/>
                </a:lnTo>
                <a:lnTo>
                  <a:pt x="186293" y="468223"/>
                </a:lnTo>
                <a:lnTo>
                  <a:pt x="161858" y="505638"/>
                </a:lnTo>
                <a:lnTo>
                  <a:pt x="138961" y="544111"/>
                </a:lnTo>
                <a:lnTo>
                  <a:pt x="117645" y="583599"/>
                </a:lnTo>
                <a:lnTo>
                  <a:pt x="97953" y="624058"/>
                </a:lnTo>
                <a:lnTo>
                  <a:pt x="79931" y="665445"/>
                </a:lnTo>
                <a:lnTo>
                  <a:pt x="63620" y="707715"/>
                </a:lnTo>
                <a:lnTo>
                  <a:pt x="49065" y="750825"/>
                </a:lnTo>
                <a:lnTo>
                  <a:pt x="36309" y="794733"/>
                </a:lnTo>
                <a:lnTo>
                  <a:pt x="25396" y="839393"/>
                </a:lnTo>
                <a:lnTo>
                  <a:pt x="16370" y="884762"/>
                </a:lnTo>
                <a:lnTo>
                  <a:pt x="9273" y="930798"/>
                </a:lnTo>
                <a:lnTo>
                  <a:pt x="4150" y="977456"/>
                </a:lnTo>
                <a:lnTo>
                  <a:pt x="1044" y="1024692"/>
                </a:lnTo>
                <a:lnTo>
                  <a:pt x="0" y="1072464"/>
                </a:lnTo>
                <a:lnTo>
                  <a:pt x="1044" y="1120235"/>
                </a:lnTo>
                <a:lnTo>
                  <a:pt x="4150" y="1167472"/>
                </a:lnTo>
                <a:lnTo>
                  <a:pt x="9273" y="1214129"/>
                </a:lnTo>
                <a:lnTo>
                  <a:pt x="16370" y="1260165"/>
                </a:lnTo>
                <a:lnTo>
                  <a:pt x="25396" y="1305534"/>
                </a:lnTo>
                <a:lnTo>
                  <a:pt x="36309" y="1350194"/>
                </a:lnTo>
                <a:lnTo>
                  <a:pt x="49065" y="1394101"/>
                </a:lnTo>
                <a:lnTo>
                  <a:pt x="63620" y="1437211"/>
                </a:lnTo>
                <a:lnTo>
                  <a:pt x="79931" y="1479481"/>
                </a:lnTo>
                <a:lnTo>
                  <a:pt x="97953" y="1520867"/>
                </a:lnTo>
                <a:lnTo>
                  <a:pt x="117645" y="1561325"/>
                </a:lnTo>
                <a:lnTo>
                  <a:pt x="138961" y="1600813"/>
                </a:lnTo>
                <a:lnTo>
                  <a:pt x="161858" y="1639286"/>
                </a:lnTo>
                <a:lnTo>
                  <a:pt x="186293" y="1676701"/>
                </a:lnTo>
                <a:lnTo>
                  <a:pt x="212223" y="1713014"/>
                </a:lnTo>
                <a:lnTo>
                  <a:pt x="239602" y="1748181"/>
                </a:lnTo>
                <a:lnTo>
                  <a:pt x="268389" y="1782160"/>
                </a:lnTo>
                <a:lnTo>
                  <a:pt x="298539" y="1814906"/>
                </a:lnTo>
                <a:lnTo>
                  <a:pt x="330009" y="1846376"/>
                </a:lnTo>
                <a:lnTo>
                  <a:pt x="362755" y="1876526"/>
                </a:lnTo>
                <a:lnTo>
                  <a:pt x="396733" y="1905312"/>
                </a:lnTo>
                <a:lnTo>
                  <a:pt x="431901" y="1932692"/>
                </a:lnTo>
                <a:lnTo>
                  <a:pt x="468214" y="1958621"/>
                </a:lnTo>
                <a:lnTo>
                  <a:pt x="505629" y="1983057"/>
                </a:lnTo>
                <a:lnTo>
                  <a:pt x="544102" y="2005954"/>
                </a:lnTo>
                <a:lnTo>
                  <a:pt x="583589" y="2027270"/>
                </a:lnTo>
                <a:lnTo>
                  <a:pt x="624048" y="2046961"/>
                </a:lnTo>
                <a:lnTo>
                  <a:pt x="665434" y="2064984"/>
                </a:lnTo>
                <a:lnTo>
                  <a:pt x="707704" y="2081295"/>
                </a:lnTo>
                <a:lnTo>
                  <a:pt x="750814" y="2095850"/>
                </a:lnTo>
                <a:lnTo>
                  <a:pt x="794721" y="2108606"/>
                </a:lnTo>
                <a:lnTo>
                  <a:pt x="839381" y="2119519"/>
                </a:lnTo>
                <a:lnTo>
                  <a:pt x="884750" y="2128545"/>
                </a:lnTo>
                <a:lnTo>
                  <a:pt x="930785" y="2135642"/>
                </a:lnTo>
                <a:lnTo>
                  <a:pt x="977443" y="2140765"/>
                </a:lnTo>
                <a:lnTo>
                  <a:pt x="1024680" y="2143870"/>
                </a:lnTo>
                <a:lnTo>
                  <a:pt x="1072451" y="2144915"/>
                </a:lnTo>
                <a:lnTo>
                  <a:pt x="1120222" y="2143870"/>
                </a:lnTo>
                <a:lnTo>
                  <a:pt x="1167459" y="2140765"/>
                </a:lnTo>
                <a:lnTo>
                  <a:pt x="1214117" y="2135642"/>
                </a:lnTo>
                <a:lnTo>
                  <a:pt x="1260152" y="2128545"/>
                </a:lnTo>
                <a:lnTo>
                  <a:pt x="1305521" y="2119519"/>
                </a:lnTo>
                <a:lnTo>
                  <a:pt x="1350181" y="2108606"/>
                </a:lnTo>
                <a:lnTo>
                  <a:pt x="1394088" y="2095850"/>
                </a:lnTo>
                <a:lnTo>
                  <a:pt x="1437198" y="2081295"/>
                </a:lnTo>
                <a:lnTo>
                  <a:pt x="1479468" y="2064984"/>
                </a:lnTo>
                <a:lnTo>
                  <a:pt x="1520854" y="2046961"/>
                </a:lnTo>
                <a:lnTo>
                  <a:pt x="1561313" y="2027270"/>
                </a:lnTo>
                <a:lnTo>
                  <a:pt x="1600800" y="2005954"/>
                </a:lnTo>
                <a:lnTo>
                  <a:pt x="1639273" y="1983057"/>
                </a:lnTo>
                <a:lnTo>
                  <a:pt x="1676688" y="1958621"/>
                </a:lnTo>
                <a:lnTo>
                  <a:pt x="1713001" y="1932692"/>
                </a:lnTo>
                <a:lnTo>
                  <a:pt x="1748169" y="1905312"/>
                </a:lnTo>
                <a:lnTo>
                  <a:pt x="1782147" y="1876526"/>
                </a:lnTo>
                <a:lnTo>
                  <a:pt x="1814893" y="1846376"/>
                </a:lnTo>
                <a:lnTo>
                  <a:pt x="1846363" y="1814906"/>
                </a:lnTo>
                <a:lnTo>
                  <a:pt x="1876513" y="1782160"/>
                </a:lnTo>
                <a:lnTo>
                  <a:pt x="1905300" y="1748181"/>
                </a:lnTo>
                <a:lnTo>
                  <a:pt x="1932679" y="1713014"/>
                </a:lnTo>
                <a:lnTo>
                  <a:pt x="1958609" y="1676701"/>
                </a:lnTo>
                <a:lnTo>
                  <a:pt x="1983044" y="1639286"/>
                </a:lnTo>
                <a:lnTo>
                  <a:pt x="2005941" y="1600813"/>
                </a:lnTo>
                <a:lnTo>
                  <a:pt x="2027257" y="1561325"/>
                </a:lnTo>
                <a:lnTo>
                  <a:pt x="2046949" y="1520867"/>
                </a:lnTo>
                <a:lnTo>
                  <a:pt x="2064971" y="1479481"/>
                </a:lnTo>
                <a:lnTo>
                  <a:pt x="2081282" y="1437211"/>
                </a:lnTo>
                <a:lnTo>
                  <a:pt x="2095837" y="1394101"/>
                </a:lnTo>
                <a:lnTo>
                  <a:pt x="2108593" y="1350194"/>
                </a:lnTo>
                <a:lnTo>
                  <a:pt x="2119506" y="1305534"/>
                </a:lnTo>
                <a:lnTo>
                  <a:pt x="2128532" y="1260165"/>
                </a:lnTo>
                <a:lnTo>
                  <a:pt x="2135629" y="1214129"/>
                </a:lnTo>
                <a:lnTo>
                  <a:pt x="2140752" y="1167472"/>
                </a:lnTo>
                <a:lnTo>
                  <a:pt x="2143858" y="1120235"/>
                </a:lnTo>
                <a:lnTo>
                  <a:pt x="2144903" y="1072464"/>
                </a:lnTo>
                <a:lnTo>
                  <a:pt x="2143858" y="1024692"/>
                </a:lnTo>
                <a:lnTo>
                  <a:pt x="2140752" y="977456"/>
                </a:lnTo>
                <a:lnTo>
                  <a:pt x="2135629" y="930798"/>
                </a:lnTo>
                <a:lnTo>
                  <a:pt x="2128532" y="884762"/>
                </a:lnTo>
                <a:lnTo>
                  <a:pt x="2119506" y="839393"/>
                </a:lnTo>
                <a:lnTo>
                  <a:pt x="2108593" y="794733"/>
                </a:lnTo>
                <a:lnTo>
                  <a:pt x="2095837" y="750825"/>
                </a:lnTo>
                <a:lnTo>
                  <a:pt x="2081282" y="707715"/>
                </a:lnTo>
                <a:lnTo>
                  <a:pt x="2064971" y="665445"/>
                </a:lnTo>
                <a:lnTo>
                  <a:pt x="2046949" y="624058"/>
                </a:lnTo>
                <a:lnTo>
                  <a:pt x="2027257" y="583599"/>
                </a:lnTo>
                <a:lnTo>
                  <a:pt x="2005941" y="544111"/>
                </a:lnTo>
                <a:lnTo>
                  <a:pt x="1983044" y="505638"/>
                </a:lnTo>
                <a:lnTo>
                  <a:pt x="1958609" y="468223"/>
                </a:lnTo>
                <a:lnTo>
                  <a:pt x="1932679" y="431909"/>
                </a:lnTo>
                <a:lnTo>
                  <a:pt x="1905300" y="396741"/>
                </a:lnTo>
                <a:lnTo>
                  <a:pt x="1876513" y="362762"/>
                </a:lnTo>
                <a:lnTo>
                  <a:pt x="1846363" y="330016"/>
                </a:lnTo>
                <a:lnTo>
                  <a:pt x="1814893" y="298545"/>
                </a:lnTo>
                <a:lnTo>
                  <a:pt x="1782147" y="268395"/>
                </a:lnTo>
                <a:lnTo>
                  <a:pt x="1748169" y="239607"/>
                </a:lnTo>
                <a:lnTo>
                  <a:pt x="1713001" y="212227"/>
                </a:lnTo>
                <a:lnTo>
                  <a:pt x="1676688" y="186297"/>
                </a:lnTo>
                <a:lnTo>
                  <a:pt x="1639273" y="161862"/>
                </a:lnTo>
                <a:lnTo>
                  <a:pt x="1600800" y="138964"/>
                </a:lnTo>
                <a:lnTo>
                  <a:pt x="1561313" y="117647"/>
                </a:lnTo>
                <a:lnTo>
                  <a:pt x="1520854" y="97956"/>
                </a:lnTo>
                <a:lnTo>
                  <a:pt x="1479468" y="79932"/>
                </a:lnTo>
                <a:lnTo>
                  <a:pt x="1437198" y="63621"/>
                </a:lnTo>
                <a:lnTo>
                  <a:pt x="1394088" y="49066"/>
                </a:lnTo>
                <a:lnTo>
                  <a:pt x="1350181" y="36310"/>
                </a:lnTo>
                <a:lnTo>
                  <a:pt x="1305521" y="25397"/>
                </a:lnTo>
                <a:lnTo>
                  <a:pt x="1260152" y="16370"/>
                </a:lnTo>
                <a:lnTo>
                  <a:pt x="1214117" y="9273"/>
                </a:lnTo>
                <a:lnTo>
                  <a:pt x="1167459" y="4150"/>
                </a:lnTo>
                <a:lnTo>
                  <a:pt x="1120222" y="1044"/>
                </a:lnTo>
                <a:lnTo>
                  <a:pt x="1072451" y="0"/>
                </a:lnTo>
                <a:close/>
              </a:path>
            </a:pathLst>
          </a:custGeom>
          <a:solidFill>
            <a:srgbClr val="8BBB62"/>
          </a:solidFill>
        </p:spPr>
        <p:txBody>
          <a:bodyPr wrap="square" lIns="0" tIns="0" rIns="0" bIns="0" rtlCol="0"/>
          <a:lstStyle/>
          <a:p>
            <a:endParaRPr/>
          </a:p>
        </p:txBody>
      </p:sp>
      <p:sp>
        <p:nvSpPr>
          <p:cNvPr id="13" name="object 8">
            <a:extLst>
              <a:ext uri="{FF2B5EF4-FFF2-40B4-BE49-F238E27FC236}">
                <a16:creationId xmlns:a16="http://schemas.microsoft.com/office/drawing/2014/main" id="{D572B565-CC01-4D1E-B359-1620161FDD46}"/>
              </a:ext>
            </a:extLst>
          </p:cNvPr>
          <p:cNvSpPr txBox="1"/>
          <p:nvPr/>
        </p:nvSpPr>
        <p:spPr>
          <a:xfrm>
            <a:off x="7330323" y="5239717"/>
            <a:ext cx="1747520" cy="734695"/>
          </a:xfrm>
          <a:prstGeom prst="rect">
            <a:avLst/>
          </a:prstGeom>
        </p:spPr>
        <p:txBody>
          <a:bodyPr vert="horz" wrap="square" lIns="0" tIns="12700" rIns="0" bIns="0" rtlCol="0">
            <a:spAutoFit/>
          </a:bodyPr>
          <a:lstStyle/>
          <a:p>
            <a:pPr marL="12700" marR="5080" algn="ctr">
              <a:lnSpc>
                <a:spcPct val="100000"/>
              </a:lnSpc>
              <a:spcBef>
                <a:spcPts val="100"/>
              </a:spcBef>
            </a:pPr>
            <a:r>
              <a:rPr sz="1550" i="1" spc="80" dirty="0">
                <a:solidFill>
                  <a:srgbClr val="FFFFFF"/>
                </a:solidFill>
                <a:latin typeface="Cambria"/>
                <a:cs typeface="Cambria"/>
              </a:rPr>
              <a:t>De </a:t>
            </a:r>
            <a:r>
              <a:rPr sz="1550" i="1" spc="-10" dirty="0">
                <a:solidFill>
                  <a:srgbClr val="FFFFFF"/>
                </a:solidFill>
                <a:latin typeface="Cambria"/>
                <a:cs typeface="Cambria"/>
              </a:rPr>
              <a:t>første</a:t>
            </a:r>
            <a:r>
              <a:rPr sz="1550" i="1" spc="-50" dirty="0">
                <a:solidFill>
                  <a:srgbClr val="FFFFFF"/>
                </a:solidFill>
                <a:latin typeface="Cambria"/>
                <a:cs typeface="Cambria"/>
              </a:rPr>
              <a:t> </a:t>
            </a:r>
            <a:r>
              <a:rPr sz="1550" i="1" dirty="0">
                <a:solidFill>
                  <a:srgbClr val="FFFFFF"/>
                </a:solidFill>
                <a:latin typeface="Cambria"/>
                <a:cs typeface="Cambria"/>
              </a:rPr>
              <a:t>barnevern-  </a:t>
            </a:r>
            <a:r>
              <a:rPr sz="1550" i="1" spc="10" dirty="0">
                <a:solidFill>
                  <a:srgbClr val="FFFFFF"/>
                </a:solidFill>
                <a:latin typeface="Cambria"/>
                <a:cs typeface="Cambria"/>
              </a:rPr>
              <a:t>institusjonene </a:t>
            </a:r>
            <a:r>
              <a:rPr sz="1550" i="1" spc="25" dirty="0">
                <a:solidFill>
                  <a:srgbClr val="FFFFFF"/>
                </a:solidFill>
                <a:latin typeface="Cambria"/>
                <a:cs typeface="Cambria"/>
              </a:rPr>
              <a:t>ble  </a:t>
            </a:r>
            <a:r>
              <a:rPr sz="1550" i="1" spc="-15" dirty="0">
                <a:solidFill>
                  <a:srgbClr val="FFFFFF"/>
                </a:solidFill>
                <a:latin typeface="Cambria"/>
                <a:cs typeface="Cambria"/>
              </a:rPr>
              <a:t>etablert </a:t>
            </a:r>
            <a:r>
              <a:rPr sz="1550" i="1" spc="45" dirty="0" err="1">
                <a:solidFill>
                  <a:srgbClr val="FFFFFF"/>
                </a:solidFill>
                <a:latin typeface="Cambria"/>
                <a:cs typeface="Cambria"/>
              </a:rPr>
              <a:t>i</a:t>
            </a:r>
            <a:r>
              <a:rPr sz="1550" i="1" spc="110" dirty="0">
                <a:solidFill>
                  <a:srgbClr val="FFFFFF"/>
                </a:solidFill>
                <a:latin typeface="Cambria"/>
                <a:cs typeface="Cambria"/>
              </a:rPr>
              <a:t> </a:t>
            </a:r>
            <a:r>
              <a:rPr sz="1550" i="1" spc="-15" dirty="0">
                <a:solidFill>
                  <a:srgbClr val="FFFFFF"/>
                </a:solidFill>
                <a:latin typeface="Cambria"/>
                <a:cs typeface="Cambria"/>
              </a:rPr>
              <a:t>1907</a:t>
            </a:r>
            <a:endParaRPr sz="1550" dirty="0">
              <a:latin typeface="Cambria"/>
              <a:cs typeface="Cambria"/>
            </a:endParaRPr>
          </a:p>
        </p:txBody>
      </p:sp>
    </p:spTree>
    <p:extLst>
      <p:ext uri="{BB962C8B-B14F-4D97-AF65-F5344CB8AC3E}">
        <p14:creationId xmlns:p14="http://schemas.microsoft.com/office/powerpoint/2010/main" val="406589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E9722370-10DC-4932-9E83-73498B95E762}"/>
              </a:ext>
            </a:extLst>
          </p:cNvPr>
          <p:cNvSpPr>
            <a:spLocks noGrp="1"/>
          </p:cNvSpPr>
          <p:nvPr>
            <p:ph sz="quarter" idx="12"/>
          </p:nvPr>
        </p:nvSpPr>
        <p:spPr/>
        <p:txBody>
          <a:bodyPr>
            <a:normAutofit/>
          </a:bodyPr>
          <a:lstStyle/>
          <a:p>
            <a:pPr marL="0" indent="0">
              <a:buNone/>
            </a:pPr>
            <a:r>
              <a:rPr lang="nb-NO" sz="1800" dirty="0"/>
              <a:t>Dokumentet er</a:t>
            </a:r>
          </a:p>
          <a:p>
            <a:r>
              <a:rPr lang="nb-NO" sz="1800" dirty="0"/>
              <a:t>et felles fagsyn for vårt arbeid innen virksomheten barne- og familievern</a:t>
            </a:r>
          </a:p>
          <a:p>
            <a:r>
              <a:rPr lang="nb-NO" sz="1800" dirty="0"/>
              <a:t>en faglig plattform, og en innføring i de grunnleggende verdiene som Frelsesarmeens arbeid generelt bygger på</a:t>
            </a:r>
          </a:p>
          <a:p>
            <a:r>
              <a:rPr lang="nb-NO" sz="1800" dirty="0"/>
              <a:t>en innføring i kunnskapsgrunnlaget som Frelsesarmeens barne- og familievern er tuftet på</a:t>
            </a:r>
          </a:p>
          <a:p>
            <a:r>
              <a:rPr lang="nb-NO" sz="1800" dirty="0"/>
              <a:t>et felles ståsted og grunnlag for en helhetlig tenkning i barne- og familievernets arbeid.</a:t>
            </a:r>
          </a:p>
        </p:txBody>
      </p:sp>
      <p:sp>
        <p:nvSpPr>
          <p:cNvPr id="3" name="Tittel 2">
            <a:extLst>
              <a:ext uri="{FF2B5EF4-FFF2-40B4-BE49-F238E27FC236}">
                <a16:creationId xmlns:a16="http://schemas.microsoft.com/office/drawing/2014/main" id="{EBAF2A0B-DF83-4B3F-BC47-3DFE30D384C1}"/>
              </a:ext>
            </a:extLst>
          </p:cNvPr>
          <p:cNvSpPr>
            <a:spLocks noGrp="1"/>
          </p:cNvSpPr>
          <p:nvPr>
            <p:ph type="title"/>
          </p:nvPr>
        </p:nvSpPr>
        <p:spPr/>
        <p:txBody>
          <a:bodyPr/>
          <a:lstStyle/>
          <a:p>
            <a:r>
              <a:rPr lang="nb-NO" dirty="0"/>
              <a:t>Et felles ståsted</a:t>
            </a:r>
          </a:p>
        </p:txBody>
      </p:sp>
    </p:spTree>
    <p:extLst>
      <p:ext uri="{BB962C8B-B14F-4D97-AF65-F5344CB8AC3E}">
        <p14:creationId xmlns:p14="http://schemas.microsoft.com/office/powerpoint/2010/main" val="241531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E9722370-10DC-4932-9E83-73498B95E762}"/>
              </a:ext>
            </a:extLst>
          </p:cNvPr>
          <p:cNvSpPr>
            <a:spLocks noGrp="1"/>
          </p:cNvSpPr>
          <p:nvPr>
            <p:ph sz="quarter" idx="12"/>
          </p:nvPr>
        </p:nvSpPr>
        <p:spPr/>
        <p:txBody>
          <a:bodyPr>
            <a:normAutofit/>
          </a:bodyPr>
          <a:lstStyle/>
          <a:p>
            <a:pPr marL="0" indent="0">
              <a:buNone/>
            </a:pPr>
            <a:r>
              <a:rPr lang="nb-NO" sz="1800" dirty="0"/>
              <a:t>I dette fagsynet skal du bli kjent med Petter og familien hans. Petter løser for oss dilemmaet knyttet til om vi skal omtale de som kommer til oss som barn, ungdommer eller beboere.</a:t>
            </a:r>
          </a:p>
          <a:p>
            <a:pPr marL="0" indent="0">
              <a:buNone/>
            </a:pPr>
            <a:r>
              <a:rPr lang="nb-NO" sz="1800" dirty="0"/>
              <a:t>Petter har et egennavn  og et ansikt. Han er et helt unikt menneske som har behov for en individuell tilrettelegging i våre tiltak  på bakgrunn av akkurat den han er. </a:t>
            </a:r>
          </a:p>
          <a:p>
            <a:pPr marL="0" indent="0">
              <a:buNone/>
            </a:pPr>
            <a:r>
              <a:rPr lang="nb-NO" sz="1800" dirty="0"/>
              <a:t>Frelsesarmeen ønsker å hjelpe Petter og familien hans, og det gjør vi  på best måte ved å gå sammen med dem. Vi vil her prøve å fortelle hva det vil si å være en medvandrer i  Frelsesarmeens barne- og familievern. Hvilke verdier, menneskesyn og kunnskapsgrunnlag som ligger til  grunn hos medvandrerne.</a:t>
            </a:r>
          </a:p>
        </p:txBody>
      </p:sp>
      <p:sp>
        <p:nvSpPr>
          <p:cNvPr id="3" name="Tittel 2">
            <a:extLst>
              <a:ext uri="{FF2B5EF4-FFF2-40B4-BE49-F238E27FC236}">
                <a16:creationId xmlns:a16="http://schemas.microsoft.com/office/drawing/2014/main" id="{EBAF2A0B-DF83-4B3F-BC47-3DFE30D384C1}"/>
              </a:ext>
            </a:extLst>
          </p:cNvPr>
          <p:cNvSpPr>
            <a:spLocks noGrp="1"/>
          </p:cNvSpPr>
          <p:nvPr>
            <p:ph type="title"/>
          </p:nvPr>
        </p:nvSpPr>
        <p:spPr/>
        <p:txBody>
          <a:bodyPr/>
          <a:lstStyle/>
          <a:p>
            <a:r>
              <a:rPr lang="nb-NO" dirty="0"/>
              <a:t>Petter</a:t>
            </a:r>
          </a:p>
        </p:txBody>
      </p:sp>
      <p:sp>
        <p:nvSpPr>
          <p:cNvPr id="5" name="object 5">
            <a:extLst>
              <a:ext uri="{FF2B5EF4-FFF2-40B4-BE49-F238E27FC236}">
                <a16:creationId xmlns:a16="http://schemas.microsoft.com/office/drawing/2014/main" id="{B348EC76-597E-440C-86EF-116511FD71F0}"/>
              </a:ext>
            </a:extLst>
          </p:cNvPr>
          <p:cNvSpPr/>
          <p:nvPr/>
        </p:nvSpPr>
        <p:spPr>
          <a:xfrm>
            <a:off x="6776187" y="1673431"/>
            <a:ext cx="4461110" cy="4351337"/>
          </a:xfrm>
          <a:prstGeom prst="rect">
            <a:avLst/>
          </a:prstGeom>
          <a:blipFill>
            <a:blip r:embed="rId2" cstate="print"/>
            <a:stretch>
              <a:fillRect l="-60068" r="-48946"/>
            </a:stretch>
          </a:blipFill>
        </p:spPr>
        <p:txBody>
          <a:bodyPr wrap="square" lIns="0" tIns="0" rIns="0" bIns="0" rtlCol="0"/>
          <a:lstStyle/>
          <a:p>
            <a:endParaRPr/>
          </a:p>
        </p:txBody>
      </p:sp>
    </p:spTree>
    <p:extLst>
      <p:ext uri="{BB962C8B-B14F-4D97-AF65-F5344CB8AC3E}">
        <p14:creationId xmlns:p14="http://schemas.microsoft.com/office/powerpoint/2010/main" val="298984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E9722370-10DC-4932-9E83-73498B95E762}"/>
              </a:ext>
            </a:extLst>
          </p:cNvPr>
          <p:cNvSpPr>
            <a:spLocks noGrp="1"/>
          </p:cNvSpPr>
          <p:nvPr>
            <p:ph sz="quarter" idx="12"/>
          </p:nvPr>
        </p:nvSpPr>
        <p:spPr/>
        <p:txBody>
          <a:bodyPr>
            <a:normAutofit/>
          </a:bodyPr>
          <a:lstStyle/>
          <a:p>
            <a:pPr marL="0" indent="0">
              <a:buNone/>
            </a:pPr>
            <a:r>
              <a:rPr lang="nb-NO" sz="1800" dirty="0"/>
              <a:t>Hvis vi spør Petter etter å ha bodd på en av våre institusjoner eller vært i våre tiltak, og han har fått lese  hva vi har skrevet i dette fagsynet: Passer kart og terreng? Gjør vi det vi sier, og er vi det vi står for?  Først når Petter og familien hans svarer JA på dette, kan vi si at det gir mening å ha et fagsyn og vi kan  fortsette med det vi gjør og tror på til det beste for Petter og familien.</a:t>
            </a:r>
          </a:p>
          <a:p>
            <a:pPr marL="0" indent="0">
              <a:buNone/>
            </a:pPr>
            <a:endParaRPr lang="nb-NO" sz="1800" dirty="0"/>
          </a:p>
          <a:p>
            <a:pPr marL="0" indent="0">
              <a:buNone/>
            </a:pPr>
            <a:r>
              <a:rPr lang="nb-NO" sz="1800" dirty="0"/>
              <a:t>Etter ei tid håper vi at de nye erfaringene kan føre til at han kan gå videre i livet uten oss hjelpere.</a:t>
            </a:r>
          </a:p>
        </p:txBody>
      </p:sp>
      <p:sp>
        <p:nvSpPr>
          <p:cNvPr id="3" name="Tittel 2">
            <a:extLst>
              <a:ext uri="{FF2B5EF4-FFF2-40B4-BE49-F238E27FC236}">
                <a16:creationId xmlns:a16="http://schemas.microsoft.com/office/drawing/2014/main" id="{EBAF2A0B-DF83-4B3F-BC47-3DFE30D384C1}"/>
              </a:ext>
            </a:extLst>
          </p:cNvPr>
          <p:cNvSpPr>
            <a:spLocks noGrp="1"/>
          </p:cNvSpPr>
          <p:nvPr>
            <p:ph type="title"/>
          </p:nvPr>
        </p:nvSpPr>
        <p:spPr/>
        <p:txBody>
          <a:bodyPr/>
          <a:lstStyle/>
          <a:p>
            <a:r>
              <a:rPr lang="nb-NO" dirty="0"/>
              <a:t>Petter får siste ordet</a:t>
            </a:r>
          </a:p>
        </p:txBody>
      </p:sp>
      <p:sp>
        <p:nvSpPr>
          <p:cNvPr id="6" name="object 3">
            <a:extLst>
              <a:ext uri="{FF2B5EF4-FFF2-40B4-BE49-F238E27FC236}">
                <a16:creationId xmlns:a16="http://schemas.microsoft.com/office/drawing/2014/main" id="{2962F04F-225F-4AA1-A683-369F1D492C71}"/>
              </a:ext>
            </a:extLst>
          </p:cNvPr>
          <p:cNvSpPr/>
          <p:nvPr/>
        </p:nvSpPr>
        <p:spPr>
          <a:xfrm>
            <a:off x="7331334" y="1556404"/>
            <a:ext cx="4022465" cy="433851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237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Skjermutklipp"/>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285225" y="619571"/>
            <a:ext cx="4033838" cy="5720715"/>
          </a:xfrm>
        </p:spPr>
      </p:pic>
      <p:pic>
        <p:nvPicPr>
          <p:cNvPr id="8" name="Bilde 7" descr="Skjermut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593" y="612231"/>
            <a:ext cx="4038348" cy="5728404"/>
          </a:xfrm>
          <a:prstGeom prst="rect">
            <a:avLst/>
          </a:prstGeom>
        </p:spPr>
      </p:pic>
    </p:spTree>
    <p:extLst>
      <p:ext uri="{BB962C8B-B14F-4D97-AF65-F5344CB8AC3E}">
        <p14:creationId xmlns:p14="http://schemas.microsoft.com/office/powerpoint/2010/main" val="20488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56F07971-4984-524F-88BF-7D5BADDCFA20}" vid="{7FA97A34-1ADE-5140-8358-AA76DB7CFC9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Frelsesarmeens powerpointmal 2018 (3)</Template>
  <TotalTime>266</TotalTime>
  <Words>399</Words>
  <Application>Microsoft Office PowerPoint</Application>
  <PresentationFormat>Widescreen</PresentationFormat>
  <Paragraphs>23</Paragraphs>
  <Slides>7</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7</vt:i4>
      </vt:variant>
    </vt:vector>
  </HeadingPairs>
  <TitlesOfParts>
    <vt:vector size="14" baseType="lpstr">
      <vt:lpstr>Arial</vt:lpstr>
      <vt:lpstr>Calibri</vt:lpstr>
      <vt:lpstr>Cambria</vt:lpstr>
      <vt:lpstr>Garamond</vt:lpstr>
      <vt:lpstr>Gill Sans</vt:lpstr>
      <vt:lpstr>Gill Sans MT</vt:lpstr>
      <vt:lpstr>Rød</vt:lpstr>
      <vt:lpstr>Medvirkning på systemnivå  </vt:lpstr>
      <vt:lpstr>PowerPoint-presentasjon</vt:lpstr>
      <vt:lpstr>Innledning</vt:lpstr>
      <vt:lpstr>Et felles ståsted</vt:lpstr>
      <vt:lpstr>Petter</vt:lpstr>
      <vt:lpstr>Petter får siste ordet</vt:lpstr>
      <vt:lpstr>PowerPoint-presentasjon</vt:lpstr>
    </vt:vector>
  </TitlesOfParts>
  <Company>Fretex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Ditt foredrag</dc:title>
  <dc:creator>Kesia Søgaard</dc:creator>
  <cp:lastModifiedBy>Asbjørn Sagstad</cp:lastModifiedBy>
  <cp:revision>23</cp:revision>
  <cp:lastPrinted>2018-03-13T15:15:55Z</cp:lastPrinted>
  <dcterms:created xsi:type="dcterms:W3CDTF">2019-04-01T12:35:39Z</dcterms:created>
  <dcterms:modified xsi:type="dcterms:W3CDTF">2019-04-23T13:28:08Z</dcterms:modified>
</cp:coreProperties>
</file>